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diagrams/quickStyle17.xml" ContentType="application/vnd.openxmlformats-officedocument.drawingml.diagramStyle+xml"/>
  <Override PartName="/ppt/diagrams/drawing18.xml" ContentType="application/vnd.ms-office.drawingml.diagramDrawing+xml"/>
  <Override PartName="/ppt/notesSlides/notesSlide16.xml" ContentType="application/vnd.openxmlformats-officedocument.presentationml.notesSlide+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slides/slide147.xml" ContentType="application/vnd.openxmlformats-officedocument.presentationml.slide+xml"/>
  <Override PartName="/ppt/diagrams/quickStyle31.xml" ContentType="application/vnd.openxmlformats-officedocument.drawingml.diagramStyle+xml"/>
  <Override PartName="/ppt/diagrams/drawing32.xml" ContentType="application/vnd.ms-office.drawingml.diagramDrawing+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quickStyle20.xml" ContentType="application/vnd.openxmlformats-officedocument.drawingml.diagramStyle+xml"/>
  <Override PartName="/ppt/diagrams/drawing21.xml" ContentType="application/vnd.ms-office.drawingml.diagramDrawing+xml"/>
  <Override PartName="/ppt/notesSlides/notesSlide7.xml" ContentType="application/vnd.openxmlformats-officedocument.presentationml.notesSlide+xml"/>
  <Override PartName="/ppt/diagrams/colors27.xml" ContentType="application/vnd.openxmlformats-officedocument.drawingml.diagramColors+xml"/>
  <Override PartName="/ppt/diagrams/data29.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diagrams/layout3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layout20.xml" ContentType="application/vnd.openxmlformats-officedocument.drawingml.diagramLayout+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32.xml" ContentType="application/vnd.openxmlformats-officedocument.drawingml.diagramData+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36.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quickStyle25.xml" ContentType="application/vnd.openxmlformats-officedocument.drawingml.diagramStyle+xml"/>
  <Override PartName="/ppt/diagrams/drawing26.xml" ContentType="application/vnd.ms-office.drawingml.diagramDrawing+xml"/>
  <Override PartName="/ppt/notesSlides/notesSlide13.xml" ContentType="application/vnd.openxmlformats-officedocument.presentationml.notesSlide+xml"/>
  <Override PartName="/ppt/diagrams/layout36.xml" ContentType="application/vnd.openxmlformats-officedocument.drawingml.diagramLayout+xml"/>
  <Override PartName="/ppt/slides/slide119.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diagrams/layout25.xml" ContentType="application/vnd.openxmlformats-officedocument.drawingml.diagramLayout+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diagrams/layout14.xml" ContentType="application/vnd.openxmlformats-officedocument.drawingml.diagramLayout+xml"/>
  <Override PartName="/ppt/diagrams/colors35.xml" ContentType="application/vnd.openxmlformats-officedocument.drawingml.diagramColor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diagrams/colors24.xml" ContentType="application/vnd.openxmlformats-officedocument.drawingml.diagramColors+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diagrams/quickStyle19.xml" ContentType="application/vnd.openxmlformats-officedocument.drawingml.diagramStyle+xml"/>
  <Default Extension="wmf" ContentType="image/x-wmf"/>
  <Override PartName="/ppt/theme/themeOverride3.xml" ContentType="application/vnd.openxmlformats-officedocument.themeOverride+xml"/>
  <Override PartName="/ppt/notesSlides/notesSlide18.xml" ContentType="application/vnd.openxmlformats-officedocument.presentationml.notesSlide+xml"/>
  <Override PartName="/ppt/slides/slide41.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diagrams/quickStyle22.xml" ContentType="application/vnd.openxmlformats-officedocument.drawingml.diagramStyle+xml"/>
  <Override PartName="/ppt/diagrams/drawing23.xml" ContentType="application/vnd.ms-office.drawingml.diagramDrawing+xml"/>
  <Override PartName="/ppt/diagrams/colors29.xml" ContentType="application/vnd.openxmlformats-officedocument.drawingml.diagramCol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notesSlides/notesSlide10.xml" ContentType="application/vnd.openxmlformats-officedocument.presentationml.notesSlide+xml"/>
  <Override PartName="/ppt/diagrams/layout33.xml" ContentType="application/vnd.openxmlformats-officedocument.drawingml.diagram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layout22.xml" ContentType="application/vnd.openxmlformats-officedocument.drawingml.diagram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34.xml" ContentType="application/vnd.openxmlformats-officedocument.drawingml.diagramData+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diagrams/quickStyle27.xml" ContentType="application/vnd.openxmlformats-officedocument.drawingml.diagramStyle+xml"/>
  <Override PartName="/ppt/diagrams/drawing28.xml" ContentType="application/vnd.ms-office.drawingml.diagramDrawing+xml"/>
  <Override PartName="/ppt/notesSlides/notesSlide15.xml" ContentType="application/vnd.openxmlformats-officedocument.presentationml.notesSlide+xml"/>
  <Override PartName="/ppt/slideLayouts/slideLayout12.xml" ContentType="application/vnd.openxmlformats-officedocument.presentationml.slideLayout+xml"/>
  <Override PartName="/ppt/diagrams/layout27.xml" ContentType="application/vnd.openxmlformats-officedocument.drawingml.diagramLayout+xml"/>
  <Override PartName="/ppt/slides/slide157.xml" ContentType="application/vnd.openxmlformats-officedocument.presentationml.slide+xml"/>
  <Override PartName="/ppt/diagrams/layout16.xml" ContentType="application/vnd.openxmlformats-officedocument.drawingml.diagramLayout+xml"/>
  <Override PartName="/ppt/slides/slide98.xml" ContentType="application/vnd.openxmlformats-officedocument.presentationml.slide+xml"/>
  <Override PartName="/ppt/slides/slide146.xml" ContentType="application/vnd.openxmlformats-officedocument.presentationml.slide+xml"/>
  <Override PartName="/ppt/diagrams/drawing20.xml" ContentType="application/vnd.ms-office.drawingml.diagramDrawing+xml"/>
  <Override PartName="/ppt/notesSlides/notesSlide6.xml" ContentType="application/vnd.openxmlformats-officedocument.presentationml.notesSlide+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drawing36.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drawing25.xml" ContentType="application/vnd.ms-office.drawingml.diagramDrawing+xml"/>
  <Override PartName="/ppt/slides/slide129.xml" ContentType="application/vnd.openxmlformats-officedocument.presentationml.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notesSlides/notesSlide12.xml" ContentType="application/vnd.openxmlformats-officedocument.presentationml.notesSlide+xml"/>
  <Override PartName="/ppt/diagrams/layout35.xml" ContentType="application/vnd.openxmlformats-officedocument.drawingml.diagramLayout+xml"/>
  <Override PartName="/ppt/slides/slide118.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diagrams/quickStyle29.xml" ContentType="application/vnd.openxmlformats-officedocument.drawingml.diagramStyle+xml"/>
  <Override PartName="/ppt/notesSlides/notesSlide17.xml" ContentType="application/vnd.openxmlformats-officedocument.presentationml.notesSlide+xml"/>
  <Override PartName="/ppt/slides/slide51.xml" ContentType="application/vnd.openxmlformats-officedocument.presentationml.slide+xml"/>
  <Override PartName="/ppt/theme/themeOverride2.xml" ContentType="application/vnd.openxmlformats-officedocument.themeOverr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diagrams/layout18.xml" ContentType="application/vnd.openxmlformats-officedocument.drawingml.diagramLayout+xml"/>
  <Override PartName="/ppt/slides/slide148.xml" ContentType="application/vnd.openxmlformats-officedocument.presentationml.slide+xml"/>
  <Override PartName="/ppt/diagrams/layout2.xml" ContentType="application/vnd.openxmlformats-officedocument.drawingml.diagramLayout+xml"/>
  <Default Extension="gif" ContentType="image/gif"/>
  <Override PartName="/ppt/diagrams/colors28.xml" ContentType="application/vnd.openxmlformats-officedocument.drawingml.diagramColors+xml"/>
  <Override PartName="/ppt/diagrams/quickStyle32.xml" ContentType="application/vnd.openxmlformats-officedocument.drawingml.diagramStyl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drawing33.xml" ContentType="application/vnd.ms-office.drawingml.diagramDrawing+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slides/slide78.xml" ContentType="application/vnd.openxmlformats-officedocument.presentationml.slide+xml"/>
  <Override PartName="/ppt/slides/slide115.xml" ContentType="application/vnd.openxmlformats-officedocument.presentationml.sl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diagrams/colors20.xml" ContentType="application/vnd.openxmlformats-officedocument.drawingml.diagramColors+xml"/>
  <Override PartName="/ppt/diagrams/data33.xml" ContentType="application/vnd.openxmlformats-officedocument.drawingml.diagramData+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diagrams/drawing27.xml" ContentType="application/vnd.ms-office.drawingml.diagramDrawing+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notesSlides/notesSlide14.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diagrams/quickStyle9.xml" ContentType="application/vnd.openxmlformats-officedocument.drawingml.diagramStyle+xml"/>
  <Override PartName="/ppt/diagrams/drawing30.xml" ContentType="application/vnd.ms-office.drawingml.diagramDrawing+xml"/>
  <Override PartName="/ppt/diagrams/colors36.xml" ContentType="application/vnd.openxmlformats-officedocument.drawingml.diagramColors+xml"/>
  <Override PartName="/ppt/slides/slide97.xml" ContentType="application/vnd.openxmlformats-officedocument.presentationml.slide+xml"/>
  <Override PartName="/ppt/slides/slide134.xml" ContentType="application/vnd.openxmlformats-officedocument.presentationml.slide+xml"/>
  <Override PartName="/ppt/diagrams/colors14.xml" ContentType="application/vnd.openxmlformats-officedocument.drawingml.diagramColors+xml"/>
  <Override PartName="/ppt/notesSlides/notesSlide5.xml" ContentType="application/vnd.openxmlformats-officedocument.presentationml.notesSlide+xml"/>
  <Override PartName="/ppt/diagrams/colors25.xml" ContentType="application/vnd.openxmlformats-officedocument.drawingml.diagramColors+xml"/>
  <Override PartName="/ppt/diagrams/data27.xml" ContentType="application/vnd.openxmlformats-officedocument.drawingml.diagramData+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data30.xml" ContentType="application/vnd.openxmlformats-officedocument.drawingml.diagramData+xml"/>
  <Override PartName="/ppt/theme/themeOverride4.xml" ContentType="application/vnd.openxmlformats-officedocument.themeOverride+xml"/>
  <Override PartName="/ppt/slides/slide31.xml" ContentType="application/vnd.openxmlformats-officedocument.presentationml.slide+xml"/>
  <Override PartName="/ppt/slides/slide42.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diagrams/quickStyle34.xml" ContentType="application/vnd.openxmlformats-officedocument.drawingml.diagramStyle+xml"/>
  <Override PartName="/ppt/diagrams/drawing35.xml" ContentType="application/vnd.ms-office.drawingml.diagramDrawing+xml"/>
  <Override PartName="/ppt/slides/slide139.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notesSlides/notesSlide11.xml" ContentType="application/vnd.openxmlformats-officedocument.presentationml.notesSlide+xml"/>
  <Override PartName="/ppt/diagrams/layout34.xml" ContentType="application/vnd.openxmlformats-officedocument.drawingml.diagramLayout+xml"/>
  <Override PartName="/ppt/slides/slide117.xml" ContentType="application/vnd.openxmlformats-officedocument.presentationml.slide+xml"/>
  <Override PartName="/ppt/slides/slide128.xml" ContentType="application/vnd.openxmlformats-officedocument.presentationml.slide+xml"/>
  <Override PartName="/ppt/diagrams/drawing6.xml" ContentType="application/vnd.ms-office.drawingml.diagramDrawing+xml"/>
  <Override PartName="/ppt/diagrams/layout23.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59"/>
  </p:notesMasterIdLst>
  <p:sldIdLst>
    <p:sldId id="257" r:id="rId2"/>
    <p:sldId id="259" r:id="rId3"/>
    <p:sldId id="260" r:id="rId4"/>
    <p:sldId id="282" r:id="rId5"/>
    <p:sldId id="261" r:id="rId6"/>
    <p:sldId id="264" r:id="rId7"/>
    <p:sldId id="265" r:id="rId8"/>
    <p:sldId id="621" r:id="rId9"/>
    <p:sldId id="266" r:id="rId10"/>
    <p:sldId id="275" r:id="rId11"/>
    <p:sldId id="276" r:id="rId12"/>
    <p:sldId id="267" r:id="rId13"/>
    <p:sldId id="268" r:id="rId14"/>
    <p:sldId id="269" r:id="rId15"/>
    <p:sldId id="331" r:id="rId16"/>
    <p:sldId id="622" r:id="rId17"/>
    <p:sldId id="277" r:id="rId18"/>
    <p:sldId id="283" r:id="rId19"/>
    <p:sldId id="286" r:id="rId20"/>
    <p:sldId id="592" r:id="rId21"/>
    <p:sldId id="298" r:id="rId22"/>
    <p:sldId id="302" r:id="rId23"/>
    <p:sldId id="309" r:id="rId24"/>
    <p:sldId id="310" r:id="rId25"/>
    <p:sldId id="623" r:id="rId26"/>
    <p:sldId id="624" r:id="rId27"/>
    <p:sldId id="627" r:id="rId28"/>
    <p:sldId id="633" r:id="rId29"/>
    <p:sldId id="464" r:id="rId30"/>
    <p:sldId id="333" r:id="rId31"/>
    <p:sldId id="616" r:id="rId32"/>
    <p:sldId id="617" r:id="rId33"/>
    <p:sldId id="618" r:id="rId34"/>
    <p:sldId id="619" r:id="rId35"/>
    <p:sldId id="575" r:id="rId36"/>
    <p:sldId id="620" r:id="rId37"/>
    <p:sldId id="660" r:id="rId38"/>
    <p:sldId id="366" r:id="rId39"/>
    <p:sldId id="658" r:id="rId40"/>
    <p:sldId id="659" r:id="rId41"/>
    <p:sldId id="373" r:id="rId42"/>
    <p:sldId id="593" r:id="rId43"/>
    <p:sldId id="644" r:id="rId44"/>
    <p:sldId id="643" r:id="rId45"/>
    <p:sldId id="367" r:id="rId46"/>
    <p:sldId id="645" r:id="rId47"/>
    <p:sldId id="648" r:id="rId48"/>
    <p:sldId id="369" r:id="rId49"/>
    <p:sldId id="646" r:id="rId50"/>
    <p:sldId id="377" r:id="rId51"/>
    <p:sldId id="647" r:id="rId52"/>
    <p:sldId id="650" r:id="rId53"/>
    <p:sldId id="649" r:id="rId54"/>
    <p:sldId id="597" r:id="rId55"/>
    <p:sldId id="651" r:id="rId56"/>
    <p:sldId id="598" r:id="rId57"/>
    <p:sldId id="385" r:id="rId58"/>
    <p:sldId id="434" r:id="rId59"/>
    <p:sldId id="652" r:id="rId60"/>
    <p:sldId id="389" r:id="rId61"/>
    <p:sldId id="392" r:id="rId62"/>
    <p:sldId id="390" r:id="rId63"/>
    <p:sldId id="653" r:id="rId64"/>
    <p:sldId id="654" r:id="rId65"/>
    <p:sldId id="408" r:id="rId66"/>
    <p:sldId id="411" r:id="rId67"/>
    <p:sldId id="410" r:id="rId68"/>
    <p:sldId id="417" r:id="rId69"/>
    <p:sldId id="427" r:id="rId70"/>
    <p:sldId id="426" r:id="rId71"/>
    <p:sldId id="433" r:id="rId72"/>
    <p:sldId id="655" r:id="rId73"/>
    <p:sldId id="436" r:id="rId74"/>
    <p:sldId id="437" r:id="rId75"/>
    <p:sldId id="438" r:id="rId76"/>
    <p:sldId id="439" r:id="rId77"/>
    <p:sldId id="348" r:id="rId78"/>
    <p:sldId id="443" r:id="rId79"/>
    <p:sldId id="446" r:id="rId80"/>
    <p:sldId id="448" r:id="rId81"/>
    <p:sldId id="606" r:id="rId82"/>
    <p:sldId id="607" r:id="rId83"/>
    <p:sldId id="608" r:id="rId84"/>
    <p:sldId id="450" r:id="rId85"/>
    <p:sldId id="473" r:id="rId86"/>
    <p:sldId id="698" r:id="rId87"/>
    <p:sldId id="452" r:id="rId88"/>
    <p:sldId id="661" r:id="rId89"/>
    <p:sldId id="453" r:id="rId90"/>
    <p:sldId id="700" r:id="rId91"/>
    <p:sldId id="696" r:id="rId92"/>
    <p:sldId id="454" r:id="rId93"/>
    <p:sldId id="455" r:id="rId94"/>
    <p:sldId id="657" r:id="rId95"/>
    <p:sldId id="577" r:id="rId96"/>
    <p:sldId id="578" r:id="rId97"/>
    <p:sldId id="479" r:id="rId98"/>
    <p:sldId id="714" r:id="rId99"/>
    <p:sldId id="711" r:id="rId100"/>
    <p:sldId id="480" r:id="rId101"/>
    <p:sldId id="489" r:id="rId102"/>
    <p:sldId id="484" r:id="rId103"/>
    <p:sldId id="485" r:id="rId104"/>
    <p:sldId id="486" r:id="rId105"/>
    <p:sldId id="487" r:id="rId106"/>
    <p:sldId id="488" r:id="rId107"/>
    <p:sldId id="490" r:id="rId108"/>
    <p:sldId id="492" r:id="rId109"/>
    <p:sldId id="491" r:id="rId110"/>
    <p:sldId id="572" r:id="rId111"/>
    <p:sldId id="502" r:id="rId112"/>
    <p:sldId id="503" r:id="rId113"/>
    <p:sldId id="559" r:id="rId114"/>
    <p:sldId id="615" r:id="rId115"/>
    <p:sldId id="612" r:id="rId116"/>
    <p:sldId id="614" r:id="rId117"/>
    <p:sldId id="613" r:id="rId118"/>
    <p:sldId id="548" r:id="rId119"/>
    <p:sldId id="550" r:id="rId120"/>
    <p:sldId id="549" r:id="rId121"/>
    <p:sldId id="520" r:id="rId122"/>
    <p:sldId id="522" r:id="rId123"/>
    <p:sldId id="703" r:id="rId124"/>
    <p:sldId id="560" r:id="rId125"/>
    <p:sldId id="694" r:id="rId126"/>
    <p:sldId id="663" r:id="rId127"/>
    <p:sldId id="664" r:id="rId128"/>
    <p:sldId id="665" r:id="rId129"/>
    <p:sldId id="567" r:id="rId130"/>
    <p:sldId id="570" r:id="rId131"/>
    <p:sldId id="662" r:id="rId132"/>
    <p:sldId id="693" r:id="rId133"/>
    <p:sldId id="704" r:id="rId134"/>
    <p:sldId id="705" r:id="rId135"/>
    <p:sldId id="690" r:id="rId136"/>
    <p:sldId id="674" r:id="rId137"/>
    <p:sldId id="672" r:id="rId138"/>
    <p:sldId id="691" r:id="rId139"/>
    <p:sldId id="579" r:id="rId140"/>
    <p:sldId id="584" r:id="rId141"/>
    <p:sldId id="710" r:id="rId142"/>
    <p:sldId id="707" r:id="rId143"/>
    <p:sldId id="708" r:id="rId144"/>
    <p:sldId id="709" r:id="rId145"/>
    <p:sldId id="713" r:id="rId146"/>
    <p:sldId id="601" r:id="rId147"/>
    <p:sldId id="676" r:id="rId148"/>
    <p:sldId id="682" r:id="rId149"/>
    <p:sldId id="683" r:id="rId150"/>
    <p:sldId id="602" r:id="rId151"/>
    <p:sldId id="677" r:id="rId152"/>
    <p:sldId id="603" r:id="rId153"/>
    <p:sldId id="678" r:id="rId154"/>
    <p:sldId id="604" r:id="rId155"/>
    <p:sldId id="679" r:id="rId156"/>
    <p:sldId id="712" r:id="rId157"/>
    <p:sldId id="509" r:id="rId1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94624" autoAdjust="0"/>
  </p:normalViewPr>
  <p:slideViewPr>
    <p:cSldViewPr>
      <p:cViewPr varScale="1">
        <p:scale>
          <a:sx n="64" d="100"/>
          <a:sy n="64" d="100"/>
        </p:scale>
        <p:origin x="-1216" y="-76"/>
      </p:cViewPr>
      <p:guideLst>
        <p:guide orient="horz" pos="2160"/>
        <p:guide pos="2880"/>
      </p:guideLst>
    </p:cSldViewPr>
  </p:slideViewPr>
  <p:outlineViewPr>
    <p:cViewPr>
      <p:scale>
        <a:sx n="33" d="100"/>
        <a:sy n="33" d="100"/>
      </p:scale>
      <p:origin x="0" y="4568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rPRajlv\Desktop\sildenafil%20study%20data.xls"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file:///C:\Users\drPRajlv\Desktop\sildenafil%20study%20data.xls"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a:t>O.I after sildenafil</a:t>
            </a:r>
          </a:p>
        </c:rich>
      </c:tx>
      <c:layout>
        <c:manualLayout>
          <c:xMode val="edge"/>
          <c:yMode val="edge"/>
          <c:x val="0.3664126144537278"/>
          <c:y val="3.415559772296025E-2"/>
        </c:manualLayout>
      </c:layout>
      <c:spPr>
        <a:noFill/>
        <a:ln w="25400">
          <a:noFill/>
        </a:ln>
      </c:spPr>
    </c:title>
    <c:plotArea>
      <c:layout>
        <c:manualLayout>
          <c:layoutTarget val="inner"/>
          <c:xMode val="edge"/>
          <c:yMode val="edge"/>
          <c:x val="0.13104341981181891"/>
          <c:y val="0.19544646356457496"/>
          <c:w val="0.6730288260238132"/>
          <c:h val="0.66793354538572935"/>
        </c:manualLayout>
      </c:layout>
      <c:scatterChart>
        <c:scatterStyle val="lineMarker"/>
        <c:ser>
          <c:idx val="0"/>
          <c:order val="0"/>
          <c:tx>
            <c:strRef>
              <c:f>Sheet2!$H$33</c:f>
              <c:strCache>
                <c:ptCount val="1"/>
                <c:pt idx="0">
                  <c:v>case-1</c:v>
                </c:pt>
              </c:strCache>
            </c:strRef>
          </c:tx>
          <c:spPr>
            <a:ln w="28575">
              <a:noFill/>
            </a:ln>
          </c:spPr>
          <c:marker>
            <c:symbol val="diamond"/>
            <c:size val="5"/>
            <c:spPr>
              <a:solidFill>
                <a:srgbClr val="000080"/>
              </a:solidFill>
              <a:ln>
                <a:solidFill>
                  <a:srgbClr val="000080"/>
                </a:solidFill>
                <a:prstDash val="solid"/>
              </a:ln>
            </c:spPr>
          </c:marker>
          <c:xVal>
            <c:strRef>
              <c:f>Sheet2!$I$32:$U$32</c:f>
              <c:strCache>
                <c:ptCount val="13"/>
                <c:pt idx="0">
                  <c:v>0hr</c:v>
                </c:pt>
                <c:pt idx="1">
                  <c:v>6hr</c:v>
                </c:pt>
                <c:pt idx="2">
                  <c:v>12hr</c:v>
                </c:pt>
                <c:pt idx="3">
                  <c:v>18hr</c:v>
                </c:pt>
                <c:pt idx="4">
                  <c:v>24hr</c:v>
                </c:pt>
                <c:pt idx="5">
                  <c:v>30hr</c:v>
                </c:pt>
                <c:pt idx="6">
                  <c:v>36hr</c:v>
                </c:pt>
                <c:pt idx="7">
                  <c:v>42hr</c:v>
                </c:pt>
                <c:pt idx="8">
                  <c:v>48hr</c:v>
                </c:pt>
                <c:pt idx="9">
                  <c:v>54hr</c:v>
                </c:pt>
                <c:pt idx="10">
                  <c:v>60hr</c:v>
                </c:pt>
                <c:pt idx="11">
                  <c:v>66hr</c:v>
                </c:pt>
                <c:pt idx="12">
                  <c:v>72hr</c:v>
                </c:pt>
              </c:strCache>
            </c:strRef>
          </c:xVal>
          <c:yVal>
            <c:numRef>
              <c:f>Sheet2!$I$33:$U$33</c:f>
              <c:numCache>
                <c:formatCode>General</c:formatCode>
                <c:ptCount val="13"/>
                <c:pt idx="0">
                  <c:v>29</c:v>
                </c:pt>
                <c:pt idx="1">
                  <c:v>25</c:v>
                </c:pt>
                <c:pt idx="2">
                  <c:v>24</c:v>
                </c:pt>
                <c:pt idx="3">
                  <c:v>19</c:v>
                </c:pt>
                <c:pt idx="4">
                  <c:v>19</c:v>
                </c:pt>
                <c:pt idx="5">
                  <c:v>19</c:v>
                </c:pt>
                <c:pt idx="6">
                  <c:v>19</c:v>
                </c:pt>
                <c:pt idx="7">
                  <c:v>19</c:v>
                </c:pt>
                <c:pt idx="8">
                  <c:v>18</c:v>
                </c:pt>
                <c:pt idx="9">
                  <c:v>18</c:v>
                </c:pt>
                <c:pt idx="10">
                  <c:v>18</c:v>
                </c:pt>
                <c:pt idx="11">
                  <c:v>18</c:v>
                </c:pt>
                <c:pt idx="12">
                  <c:v>17</c:v>
                </c:pt>
              </c:numCache>
            </c:numRef>
          </c:yVal>
        </c:ser>
        <c:ser>
          <c:idx val="1"/>
          <c:order val="1"/>
          <c:tx>
            <c:strRef>
              <c:f>Sheet2!$H$34</c:f>
              <c:strCache>
                <c:ptCount val="1"/>
                <c:pt idx="0">
                  <c:v>case-2</c:v>
                </c:pt>
              </c:strCache>
            </c:strRef>
          </c:tx>
          <c:spPr>
            <a:ln w="28575">
              <a:noFill/>
            </a:ln>
          </c:spPr>
          <c:marker>
            <c:symbol val="square"/>
            <c:size val="5"/>
            <c:spPr>
              <a:solidFill>
                <a:srgbClr val="FF00FF"/>
              </a:solidFill>
              <a:ln>
                <a:solidFill>
                  <a:srgbClr val="FF00FF"/>
                </a:solidFill>
                <a:prstDash val="solid"/>
              </a:ln>
            </c:spPr>
          </c:marker>
          <c:xVal>
            <c:strRef>
              <c:f>Sheet2!$I$32:$U$32</c:f>
              <c:strCache>
                <c:ptCount val="13"/>
                <c:pt idx="0">
                  <c:v>0hr</c:v>
                </c:pt>
                <c:pt idx="1">
                  <c:v>6hr</c:v>
                </c:pt>
                <c:pt idx="2">
                  <c:v>12hr</c:v>
                </c:pt>
                <c:pt idx="3">
                  <c:v>18hr</c:v>
                </c:pt>
                <c:pt idx="4">
                  <c:v>24hr</c:v>
                </c:pt>
                <c:pt idx="5">
                  <c:v>30hr</c:v>
                </c:pt>
                <c:pt idx="6">
                  <c:v>36hr</c:v>
                </c:pt>
                <c:pt idx="7">
                  <c:v>42hr</c:v>
                </c:pt>
                <c:pt idx="8">
                  <c:v>48hr</c:v>
                </c:pt>
                <c:pt idx="9">
                  <c:v>54hr</c:v>
                </c:pt>
                <c:pt idx="10">
                  <c:v>60hr</c:v>
                </c:pt>
                <c:pt idx="11">
                  <c:v>66hr</c:v>
                </c:pt>
                <c:pt idx="12">
                  <c:v>72hr</c:v>
                </c:pt>
              </c:strCache>
            </c:strRef>
          </c:xVal>
          <c:yVal>
            <c:numRef>
              <c:f>Sheet2!$I$34:$U$34</c:f>
              <c:numCache>
                <c:formatCode>General</c:formatCode>
                <c:ptCount val="13"/>
                <c:pt idx="0">
                  <c:v>26</c:v>
                </c:pt>
                <c:pt idx="1">
                  <c:v>26</c:v>
                </c:pt>
                <c:pt idx="2">
                  <c:v>25</c:v>
                </c:pt>
                <c:pt idx="3">
                  <c:v>20</c:v>
                </c:pt>
                <c:pt idx="4">
                  <c:v>20</c:v>
                </c:pt>
                <c:pt idx="5">
                  <c:v>19</c:v>
                </c:pt>
                <c:pt idx="6">
                  <c:v>19</c:v>
                </c:pt>
                <c:pt idx="7">
                  <c:v>19</c:v>
                </c:pt>
                <c:pt idx="8">
                  <c:v>19</c:v>
                </c:pt>
                <c:pt idx="9">
                  <c:v>19</c:v>
                </c:pt>
                <c:pt idx="10">
                  <c:v>18</c:v>
                </c:pt>
                <c:pt idx="11">
                  <c:v>18</c:v>
                </c:pt>
                <c:pt idx="12">
                  <c:v>17</c:v>
                </c:pt>
              </c:numCache>
            </c:numRef>
          </c:yVal>
        </c:ser>
        <c:ser>
          <c:idx val="2"/>
          <c:order val="2"/>
          <c:tx>
            <c:strRef>
              <c:f>Sheet2!$H$35</c:f>
              <c:strCache>
                <c:ptCount val="1"/>
                <c:pt idx="0">
                  <c:v>case-3</c:v>
                </c:pt>
              </c:strCache>
            </c:strRef>
          </c:tx>
          <c:spPr>
            <a:ln w="28575">
              <a:noFill/>
            </a:ln>
          </c:spPr>
          <c:marker>
            <c:symbol val="triangle"/>
            <c:size val="5"/>
            <c:spPr>
              <a:solidFill>
                <a:srgbClr val="FFFF00"/>
              </a:solidFill>
              <a:ln>
                <a:solidFill>
                  <a:srgbClr val="FFFF00"/>
                </a:solidFill>
                <a:prstDash val="solid"/>
              </a:ln>
            </c:spPr>
          </c:marker>
          <c:xVal>
            <c:strRef>
              <c:f>Sheet2!$I$32:$U$32</c:f>
              <c:strCache>
                <c:ptCount val="13"/>
                <c:pt idx="0">
                  <c:v>0hr</c:v>
                </c:pt>
                <c:pt idx="1">
                  <c:v>6hr</c:v>
                </c:pt>
                <c:pt idx="2">
                  <c:v>12hr</c:v>
                </c:pt>
                <c:pt idx="3">
                  <c:v>18hr</c:v>
                </c:pt>
                <c:pt idx="4">
                  <c:v>24hr</c:v>
                </c:pt>
                <c:pt idx="5">
                  <c:v>30hr</c:v>
                </c:pt>
                <c:pt idx="6">
                  <c:v>36hr</c:v>
                </c:pt>
                <c:pt idx="7">
                  <c:v>42hr</c:v>
                </c:pt>
                <c:pt idx="8">
                  <c:v>48hr</c:v>
                </c:pt>
                <c:pt idx="9">
                  <c:v>54hr</c:v>
                </c:pt>
                <c:pt idx="10">
                  <c:v>60hr</c:v>
                </c:pt>
                <c:pt idx="11">
                  <c:v>66hr</c:v>
                </c:pt>
                <c:pt idx="12">
                  <c:v>72hr</c:v>
                </c:pt>
              </c:strCache>
            </c:strRef>
          </c:xVal>
          <c:yVal>
            <c:numRef>
              <c:f>Sheet2!$I$35:$U$35</c:f>
              <c:numCache>
                <c:formatCode>General</c:formatCode>
                <c:ptCount val="13"/>
                <c:pt idx="0">
                  <c:v>33</c:v>
                </c:pt>
                <c:pt idx="1">
                  <c:v>31</c:v>
                </c:pt>
                <c:pt idx="2">
                  <c:v>31</c:v>
                </c:pt>
                <c:pt idx="3">
                  <c:v>24</c:v>
                </c:pt>
                <c:pt idx="4">
                  <c:v>23</c:v>
                </c:pt>
                <c:pt idx="5">
                  <c:v>23</c:v>
                </c:pt>
                <c:pt idx="6">
                  <c:v>23</c:v>
                </c:pt>
                <c:pt idx="7">
                  <c:v>22</c:v>
                </c:pt>
                <c:pt idx="8">
                  <c:v>21</c:v>
                </c:pt>
                <c:pt idx="9">
                  <c:v>21</c:v>
                </c:pt>
                <c:pt idx="10">
                  <c:v>20</c:v>
                </c:pt>
                <c:pt idx="11">
                  <c:v>18</c:v>
                </c:pt>
                <c:pt idx="12">
                  <c:v>16</c:v>
                </c:pt>
              </c:numCache>
            </c:numRef>
          </c:yVal>
        </c:ser>
        <c:ser>
          <c:idx val="3"/>
          <c:order val="3"/>
          <c:tx>
            <c:strRef>
              <c:f>Sheet2!$H$36</c:f>
              <c:strCache>
                <c:ptCount val="1"/>
                <c:pt idx="0">
                  <c:v>acse-4</c:v>
                </c:pt>
              </c:strCache>
            </c:strRef>
          </c:tx>
          <c:spPr>
            <a:ln w="28575">
              <a:noFill/>
            </a:ln>
          </c:spPr>
          <c:marker>
            <c:symbol val="x"/>
            <c:size val="5"/>
            <c:spPr>
              <a:noFill/>
              <a:ln>
                <a:solidFill>
                  <a:srgbClr val="00FFFF"/>
                </a:solidFill>
                <a:prstDash val="solid"/>
              </a:ln>
            </c:spPr>
          </c:marker>
          <c:xVal>
            <c:strRef>
              <c:f>Sheet2!$I$32:$U$32</c:f>
              <c:strCache>
                <c:ptCount val="13"/>
                <c:pt idx="0">
                  <c:v>0hr</c:v>
                </c:pt>
                <c:pt idx="1">
                  <c:v>6hr</c:v>
                </c:pt>
                <c:pt idx="2">
                  <c:v>12hr</c:v>
                </c:pt>
                <c:pt idx="3">
                  <c:v>18hr</c:v>
                </c:pt>
                <c:pt idx="4">
                  <c:v>24hr</c:v>
                </c:pt>
                <c:pt idx="5">
                  <c:v>30hr</c:v>
                </c:pt>
                <c:pt idx="6">
                  <c:v>36hr</c:v>
                </c:pt>
                <c:pt idx="7">
                  <c:v>42hr</c:v>
                </c:pt>
                <c:pt idx="8">
                  <c:v>48hr</c:v>
                </c:pt>
                <c:pt idx="9">
                  <c:v>54hr</c:v>
                </c:pt>
                <c:pt idx="10">
                  <c:v>60hr</c:v>
                </c:pt>
                <c:pt idx="11">
                  <c:v>66hr</c:v>
                </c:pt>
                <c:pt idx="12">
                  <c:v>72hr</c:v>
                </c:pt>
              </c:strCache>
            </c:strRef>
          </c:xVal>
          <c:yVal>
            <c:numRef>
              <c:f>Sheet2!$I$36:$U$36</c:f>
              <c:numCache>
                <c:formatCode>General</c:formatCode>
                <c:ptCount val="13"/>
                <c:pt idx="0">
                  <c:v>35</c:v>
                </c:pt>
                <c:pt idx="1">
                  <c:v>34</c:v>
                </c:pt>
                <c:pt idx="2">
                  <c:v>32</c:v>
                </c:pt>
                <c:pt idx="3">
                  <c:v>29</c:v>
                </c:pt>
                <c:pt idx="4">
                  <c:v>24</c:v>
                </c:pt>
                <c:pt idx="5">
                  <c:v>22</c:v>
                </c:pt>
                <c:pt idx="6">
                  <c:v>20</c:v>
                </c:pt>
                <c:pt idx="7">
                  <c:v>19</c:v>
                </c:pt>
                <c:pt idx="8">
                  <c:v>19</c:v>
                </c:pt>
                <c:pt idx="9">
                  <c:v>18</c:v>
                </c:pt>
                <c:pt idx="10">
                  <c:v>18</c:v>
                </c:pt>
                <c:pt idx="11">
                  <c:v>17</c:v>
                </c:pt>
                <c:pt idx="12">
                  <c:v>17</c:v>
                </c:pt>
              </c:numCache>
            </c:numRef>
          </c:yVal>
        </c:ser>
        <c:ser>
          <c:idx val="4"/>
          <c:order val="4"/>
          <c:tx>
            <c:strRef>
              <c:f>Sheet2!$H$37</c:f>
              <c:strCache>
                <c:ptCount val="1"/>
                <c:pt idx="0">
                  <c:v>case-5</c:v>
                </c:pt>
              </c:strCache>
            </c:strRef>
          </c:tx>
          <c:spPr>
            <a:ln w="28575">
              <a:noFill/>
            </a:ln>
          </c:spPr>
          <c:marker>
            <c:symbol val="star"/>
            <c:size val="5"/>
            <c:spPr>
              <a:noFill/>
              <a:ln>
                <a:solidFill>
                  <a:srgbClr val="800080"/>
                </a:solidFill>
                <a:prstDash val="solid"/>
              </a:ln>
            </c:spPr>
          </c:marker>
          <c:xVal>
            <c:strRef>
              <c:f>Sheet2!$I$32:$U$32</c:f>
              <c:strCache>
                <c:ptCount val="13"/>
                <c:pt idx="0">
                  <c:v>0hr</c:v>
                </c:pt>
                <c:pt idx="1">
                  <c:v>6hr</c:v>
                </c:pt>
                <c:pt idx="2">
                  <c:v>12hr</c:v>
                </c:pt>
                <c:pt idx="3">
                  <c:v>18hr</c:v>
                </c:pt>
                <c:pt idx="4">
                  <c:v>24hr</c:v>
                </c:pt>
                <c:pt idx="5">
                  <c:v>30hr</c:v>
                </c:pt>
                <c:pt idx="6">
                  <c:v>36hr</c:v>
                </c:pt>
                <c:pt idx="7">
                  <c:v>42hr</c:v>
                </c:pt>
                <c:pt idx="8">
                  <c:v>48hr</c:v>
                </c:pt>
                <c:pt idx="9">
                  <c:v>54hr</c:v>
                </c:pt>
                <c:pt idx="10">
                  <c:v>60hr</c:v>
                </c:pt>
                <c:pt idx="11">
                  <c:v>66hr</c:v>
                </c:pt>
                <c:pt idx="12">
                  <c:v>72hr</c:v>
                </c:pt>
              </c:strCache>
            </c:strRef>
          </c:xVal>
          <c:yVal>
            <c:numRef>
              <c:f>Sheet2!$I$37:$U$37</c:f>
              <c:numCache>
                <c:formatCode>General</c:formatCode>
                <c:ptCount val="13"/>
                <c:pt idx="0">
                  <c:v>32</c:v>
                </c:pt>
                <c:pt idx="1">
                  <c:v>30</c:v>
                </c:pt>
                <c:pt idx="2">
                  <c:v>29</c:v>
                </c:pt>
                <c:pt idx="3">
                  <c:v>25</c:v>
                </c:pt>
                <c:pt idx="4">
                  <c:v>23</c:v>
                </c:pt>
                <c:pt idx="5">
                  <c:v>19</c:v>
                </c:pt>
                <c:pt idx="6">
                  <c:v>15</c:v>
                </c:pt>
                <c:pt idx="7">
                  <c:v>14</c:v>
                </c:pt>
                <c:pt idx="8">
                  <c:v>14</c:v>
                </c:pt>
                <c:pt idx="9">
                  <c:v>13</c:v>
                </c:pt>
                <c:pt idx="10">
                  <c:v>12</c:v>
                </c:pt>
                <c:pt idx="11">
                  <c:v>12</c:v>
                </c:pt>
                <c:pt idx="12">
                  <c:v>11</c:v>
                </c:pt>
              </c:numCache>
            </c:numRef>
          </c:yVal>
        </c:ser>
        <c:ser>
          <c:idx val="5"/>
          <c:order val="5"/>
          <c:tx>
            <c:strRef>
              <c:f>Sheet2!$H$38</c:f>
              <c:strCache>
                <c:ptCount val="1"/>
                <c:pt idx="0">
                  <c:v>case-6</c:v>
                </c:pt>
              </c:strCache>
            </c:strRef>
          </c:tx>
          <c:spPr>
            <a:ln w="28575">
              <a:noFill/>
            </a:ln>
          </c:spPr>
          <c:marker>
            <c:symbol val="circle"/>
            <c:size val="5"/>
            <c:spPr>
              <a:solidFill>
                <a:srgbClr val="800000"/>
              </a:solidFill>
              <a:ln>
                <a:solidFill>
                  <a:srgbClr val="800000"/>
                </a:solidFill>
                <a:prstDash val="solid"/>
              </a:ln>
            </c:spPr>
          </c:marker>
          <c:xVal>
            <c:strRef>
              <c:f>Sheet2!$I$32:$U$32</c:f>
              <c:strCache>
                <c:ptCount val="13"/>
                <c:pt idx="0">
                  <c:v>0hr</c:v>
                </c:pt>
                <c:pt idx="1">
                  <c:v>6hr</c:v>
                </c:pt>
                <c:pt idx="2">
                  <c:v>12hr</c:v>
                </c:pt>
                <c:pt idx="3">
                  <c:v>18hr</c:v>
                </c:pt>
                <c:pt idx="4">
                  <c:v>24hr</c:v>
                </c:pt>
                <c:pt idx="5">
                  <c:v>30hr</c:v>
                </c:pt>
                <c:pt idx="6">
                  <c:v>36hr</c:v>
                </c:pt>
                <c:pt idx="7">
                  <c:v>42hr</c:v>
                </c:pt>
                <c:pt idx="8">
                  <c:v>48hr</c:v>
                </c:pt>
                <c:pt idx="9">
                  <c:v>54hr</c:v>
                </c:pt>
                <c:pt idx="10">
                  <c:v>60hr</c:v>
                </c:pt>
                <c:pt idx="11">
                  <c:v>66hr</c:v>
                </c:pt>
                <c:pt idx="12">
                  <c:v>72hr</c:v>
                </c:pt>
              </c:strCache>
            </c:strRef>
          </c:xVal>
          <c:yVal>
            <c:numRef>
              <c:f>Sheet2!$I$38:$U$38</c:f>
              <c:numCache>
                <c:formatCode>General</c:formatCode>
                <c:ptCount val="13"/>
                <c:pt idx="0">
                  <c:v>29</c:v>
                </c:pt>
                <c:pt idx="1">
                  <c:v>26</c:v>
                </c:pt>
                <c:pt idx="2">
                  <c:v>24</c:v>
                </c:pt>
                <c:pt idx="3">
                  <c:v>20</c:v>
                </c:pt>
                <c:pt idx="4">
                  <c:v>18</c:v>
                </c:pt>
                <c:pt idx="5">
                  <c:v>15</c:v>
                </c:pt>
                <c:pt idx="6">
                  <c:v>13</c:v>
                </c:pt>
                <c:pt idx="7">
                  <c:v>13</c:v>
                </c:pt>
                <c:pt idx="8">
                  <c:v>13</c:v>
                </c:pt>
                <c:pt idx="9">
                  <c:v>12</c:v>
                </c:pt>
                <c:pt idx="10">
                  <c:v>12</c:v>
                </c:pt>
                <c:pt idx="11">
                  <c:v>11</c:v>
                </c:pt>
                <c:pt idx="12">
                  <c:v>11</c:v>
                </c:pt>
              </c:numCache>
            </c:numRef>
          </c:yVal>
        </c:ser>
        <c:ser>
          <c:idx val="6"/>
          <c:order val="6"/>
          <c:tx>
            <c:strRef>
              <c:f>Sheet2!$H$39</c:f>
              <c:strCache>
                <c:ptCount val="1"/>
                <c:pt idx="0">
                  <c:v>case-7</c:v>
                </c:pt>
              </c:strCache>
            </c:strRef>
          </c:tx>
          <c:spPr>
            <a:ln w="28575">
              <a:noFill/>
            </a:ln>
          </c:spPr>
          <c:marker>
            <c:symbol val="plus"/>
            <c:size val="5"/>
            <c:spPr>
              <a:noFill/>
              <a:ln>
                <a:solidFill>
                  <a:srgbClr val="008080"/>
                </a:solidFill>
                <a:prstDash val="solid"/>
              </a:ln>
            </c:spPr>
          </c:marker>
          <c:xVal>
            <c:strRef>
              <c:f>Sheet2!$I$32:$U$32</c:f>
              <c:strCache>
                <c:ptCount val="13"/>
                <c:pt idx="0">
                  <c:v>0hr</c:v>
                </c:pt>
                <c:pt idx="1">
                  <c:v>6hr</c:v>
                </c:pt>
                <c:pt idx="2">
                  <c:v>12hr</c:v>
                </c:pt>
                <c:pt idx="3">
                  <c:v>18hr</c:v>
                </c:pt>
                <c:pt idx="4">
                  <c:v>24hr</c:v>
                </c:pt>
                <c:pt idx="5">
                  <c:v>30hr</c:v>
                </c:pt>
                <c:pt idx="6">
                  <c:v>36hr</c:v>
                </c:pt>
                <c:pt idx="7">
                  <c:v>42hr</c:v>
                </c:pt>
                <c:pt idx="8">
                  <c:v>48hr</c:v>
                </c:pt>
                <c:pt idx="9">
                  <c:v>54hr</c:v>
                </c:pt>
                <c:pt idx="10">
                  <c:v>60hr</c:v>
                </c:pt>
                <c:pt idx="11">
                  <c:v>66hr</c:v>
                </c:pt>
                <c:pt idx="12">
                  <c:v>72hr</c:v>
                </c:pt>
              </c:strCache>
            </c:strRef>
          </c:xVal>
          <c:yVal>
            <c:numRef>
              <c:f>Sheet2!$I$39:$U$39</c:f>
              <c:numCache>
                <c:formatCode>General</c:formatCode>
                <c:ptCount val="13"/>
                <c:pt idx="0">
                  <c:v>37</c:v>
                </c:pt>
                <c:pt idx="1">
                  <c:v>36</c:v>
                </c:pt>
                <c:pt idx="2">
                  <c:v>34</c:v>
                </c:pt>
                <c:pt idx="3">
                  <c:v>30</c:v>
                </c:pt>
                <c:pt idx="4">
                  <c:v>25</c:v>
                </c:pt>
                <c:pt idx="5">
                  <c:v>20</c:v>
                </c:pt>
                <c:pt idx="6">
                  <c:v>16</c:v>
                </c:pt>
                <c:pt idx="7">
                  <c:v>14</c:v>
                </c:pt>
                <c:pt idx="8">
                  <c:v>14</c:v>
                </c:pt>
                <c:pt idx="9">
                  <c:v>13</c:v>
                </c:pt>
                <c:pt idx="10">
                  <c:v>13</c:v>
                </c:pt>
                <c:pt idx="11">
                  <c:v>12</c:v>
                </c:pt>
                <c:pt idx="12">
                  <c:v>11</c:v>
                </c:pt>
              </c:numCache>
            </c:numRef>
          </c:yVal>
        </c:ser>
        <c:ser>
          <c:idx val="7"/>
          <c:order val="7"/>
          <c:tx>
            <c:strRef>
              <c:f>Sheet2!$H$40</c:f>
              <c:strCache>
                <c:ptCount val="1"/>
                <c:pt idx="0">
                  <c:v>case-8</c:v>
                </c:pt>
              </c:strCache>
            </c:strRef>
          </c:tx>
          <c:spPr>
            <a:ln w="28575">
              <a:noFill/>
            </a:ln>
          </c:spPr>
          <c:marker>
            <c:symbol val="dot"/>
            <c:size val="5"/>
            <c:spPr>
              <a:noFill/>
              <a:ln>
                <a:solidFill>
                  <a:srgbClr val="0000FF"/>
                </a:solidFill>
                <a:prstDash val="solid"/>
              </a:ln>
            </c:spPr>
          </c:marker>
          <c:xVal>
            <c:strRef>
              <c:f>Sheet2!$I$32:$U$32</c:f>
              <c:strCache>
                <c:ptCount val="13"/>
                <c:pt idx="0">
                  <c:v>0hr</c:v>
                </c:pt>
                <c:pt idx="1">
                  <c:v>6hr</c:v>
                </c:pt>
                <c:pt idx="2">
                  <c:v>12hr</c:v>
                </c:pt>
                <c:pt idx="3">
                  <c:v>18hr</c:v>
                </c:pt>
                <c:pt idx="4">
                  <c:v>24hr</c:v>
                </c:pt>
                <c:pt idx="5">
                  <c:v>30hr</c:v>
                </c:pt>
                <c:pt idx="6">
                  <c:v>36hr</c:v>
                </c:pt>
                <c:pt idx="7">
                  <c:v>42hr</c:v>
                </c:pt>
                <c:pt idx="8">
                  <c:v>48hr</c:v>
                </c:pt>
                <c:pt idx="9">
                  <c:v>54hr</c:v>
                </c:pt>
                <c:pt idx="10">
                  <c:v>60hr</c:v>
                </c:pt>
                <c:pt idx="11">
                  <c:v>66hr</c:v>
                </c:pt>
                <c:pt idx="12">
                  <c:v>72hr</c:v>
                </c:pt>
              </c:strCache>
            </c:strRef>
          </c:xVal>
          <c:yVal>
            <c:numRef>
              <c:f>Sheet2!$I$40:$U$40</c:f>
              <c:numCache>
                <c:formatCode>General</c:formatCode>
                <c:ptCount val="13"/>
                <c:pt idx="0">
                  <c:v>33</c:v>
                </c:pt>
                <c:pt idx="1">
                  <c:v>31</c:v>
                </c:pt>
                <c:pt idx="2">
                  <c:v>29</c:v>
                </c:pt>
                <c:pt idx="3">
                  <c:v>25</c:v>
                </c:pt>
                <c:pt idx="4">
                  <c:v>22</c:v>
                </c:pt>
                <c:pt idx="5">
                  <c:v>17</c:v>
                </c:pt>
                <c:pt idx="6">
                  <c:v>13</c:v>
                </c:pt>
                <c:pt idx="7">
                  <c:v>12</c:v>
                </c:pt>
                <c:pt idx="8">
                  <c:v>12</c:v>
                </c:pt>
                <c:pt idx="9">
                  <c:v>11</c:v>
                </c:pt>
                <c:pt idx="10">
                  <c:v>11</c:v>
                </c:pt>
                <c:pt idx="11">
                  <c:v>10</c:v>
                </c:pt>
                <c:pt idx="12">
                  <c:v>10</c:v>
                </c:pt>
              </c:numCache>
            </c:numRef>
          </c:yVal>
        </c:ser>
        <c:ser>
          <c:idx val="8"/>
          <c:order val="8"/>
          <c:tx>
            <c:strRef>
              <c:f>Sheet2!$H$41</c:f>
              <c:strCache>
                <c:ptCount val="1"/>
                <c:pt idx="0">
                  <c:v>case-9</c:v>
                </c:pt>
              </c:strCache>
            </c:strRef>
          </c:tx>
          <c:spPr>
            <a:ln w="28575">
              <a:noFill/>
            </a:ln>
          </c:spPr>
          <c:marker>
            <c:symbol val="dash"/>
            <c:size val="5"/>
            <c:spPr>
              <a:noFill/>
              <a:ln>
                <a:solidFill>
                  <a:srgbClr val="00CCFF"/>
                </a:solidFill>
                <a:prstDash val="solid"/>
              </a:ln>
            </c:spPr>
          </c:marker>
          <c:xVal>
            <c:strRef>
              <c:f>Sheet2!$I$32:$U$32</c:f>
              <c:strCache>
                <c:ptCount val="13"/>
                <c:pt idx="0">
                  <c:v>0hr</c:v>
                </c:pt>
                <c:pt idx="1">
                  <c:v>6hr</c:v>
                </c:pt>
                <c:pt idx="2">
                  <c:v>12hr</c:v>
                </c:pt>
                <c:pt idx="3">
                  <c:v>18hr</c:v>
                </c:pt>
                <c:pt idx="4">
                  <c:v>24hr</c:v>
                </c:pt>
                <c:pt idx="5">
                  <c:v>30hr</c:v>
                </c:pt>
                <c:pt idx="6">
                  <c:v>36hr</c:v>
                </c:pt>
                <c:pt idx="7">
                  <c:v>42hr</c:v>
                </c:pt>
                <c:pt idx="8">
                  <c:v>48hr</c:v>
                </c:pt>
                <c:pt idx="9">
                  <c:v>54hr</c:v>
                </c:pt>
                <c:pt idx="10">
                  <c:v>60hr</c:v>
                </c:pt>
                <c:pt idx="11">
                  <c:v>66hr</c:v>
                </c:pt>
                <c:pt idx="12">
                  <c:v>72hr</c:v>
                </c:pt>
              </c:strCache>
            </c:strRef>
          </c:xVal>
          <c:yVal>
            <c:numRef>
              <c:f>Sheet2!$I$41:$U$41</c:f>
              <c:numCache>
                <c:formatCode>General</c:formatCode>
                <c:ptCount val="13"/>
                <c:pt idx="0">
                  <c:v>27</c:v>
                </c:pt>
                <c:pt idx="1">
                  <c:v>27</c:v>
                </c:pt>
                <c:pt idx="2">
                  <c:v>25</c:v>
                </c:pt>
                <c:pt idx="3">
                  <c:v>24</c:v>
                </c:pt>
                <c:pt idx="4">
                  <c:v>23</c:v>
                </c:pt>
                <c:pt idx="5">
                  <c:v>22</c:v>
                </c:pt>
                <c:pt idx="6">
                  <c:v>21</c:v>
                </c:pt>
                <c:pt idx="7">
                  <c:v>20</c:v>
                </c:pt>
                <c:pt idx="8">
                  <c:v>19</c:v>
                </c:pt>
                <c:pt idx="9">
                  <c:v>17</c:v>
                </c:pt>
                <c:pt idx="10">
                  <c:v>17</c:v>
                </c:pt>
                <c:pt idx="11">
                  <c:v>15</c:v>
                </c:pt>
                <c:pt idx="12">
                  <c:v>15</c:v>
                </c:pt>
              </c:numCache>
            </c:numRef>
          </c:yVal>
        </c:ser>
        <c:ser>
          <c:idx val="9"/>
          <c:order val="9"/>
          <c:tx>
            <c:strRef>
              <c:f>Sheet2!$H$42</c:f>
              <c:strCache>
                <c:ptCount val="1"/>
                <c:pt idx="0">
                  <c:v>case-10</c:v>
                </c:pt>
              </c:strCache>
            </c:strRef>
          </c:tx>
          <c:spPr>
            <a:ln w="28575">
              <a:noFill/>
            </a:ln>
          </c:spPr>
          <c:marker>
            <c:symbol val="diamond"/>
            <c:size val="5"/>
            <c:spPr>
              <a:solidFill>
                <a:srgbClr val="CCFFFF"/>
              </a:solidFill>
              <a:ln>
                <a:solidFill>
                  <a:srgbClr val="CCFFFF"/>
                </a:solidFill>
                <a:prstDash val="solid"/>
              </a:ln>
            </c:spPr>
          </c:marker>
          <c:xVal>
            <c:strRef>
              <c:f>Sheet2!$I$32:$U$32</c:f>
              <c:strCache>
                <c:ptCount val="13"/>
                <c:pt idx="0">
                  <c:v>0hr</c:v>
                </c:pt>
                <c:pt idx="1">
                  <c:v>6hr</c:v>
                </c:pt>
                <c:pt idx="2">
                  <c:v>12hr</c:v>
                </c:pt>
                <c:pt idx="3">
                  <c:v>18hr</c:v>
                </c:pt>
                <c:pt idx="4">
                  <c:v>24hr</c:v>
                </c:pt>
                <c:pt idx="5">
                  <c:v>30hr</c:v>
                </c:pt>
                <c:pt idx="6">
                  <c:v>36hr</c:v>
                </c:pt>
                <c:pt idx="7">
                  <c:v>42hr</c:v>
                </c:pt>
                <c:pt idx="8">
                  <c:v>48hr</c:v>
                </c:pt>
                <c:pt idx="9">
                  <c:v>54hr</c:v>
                </c:pt>
                <c:pt idx="10">
                  <c:v>60hr</c:v>
                </c:pt>
                <c:pt idx="11">
                  <c:v>66hr</c:v>
                </c:pt>
                <c:pt idx="12">
                  <c:v>72hr</c:v>
                </c:pt>
              </c:strCache>
            </c:strRef>
          </c:xVal>
          <c:yVal>
            <c:numRef>
              <c:f>Sheet2!$I$42:$U$42</c:f>
              <c:numCache>
                <c:formatCode>General</c:formatCode>
                <c:ptCount val="13"/>
                <c:pt idx="0">
                  <c:v>34</c:v>
                </c:pt>
                <c:pt idx="1">
                  <c:v>32</c:v>
                </c:pt>
                <c:pt idx="2">
                  <c:v>31</c:v>
                </c:pt>
                <c:pt idx="3">
                  <c:v>25</c:v>
                </c:pt>
                <c:pt idx="4">
                  <c:v>23</c:v>
                </c:pt>
                <c:pt idx="5">
                  <c:v>22</c:v>
                </c:pt>
                <c:pt idx="6">
                  <c:v>19</c:v>
                </c:pt>
                <c:pt idx="7">
                  <c:v>18</c:v>
                </c:pt>
                <c:pt idx="8">
                  <c:v>17</c:v>
                </c:pt>
                <c:pt idx="9">
                  <c:v>16</c:v>
                </c:pt>
                <c:pt idx="10">
                  <c:v>15</c:v>
                </c:pt>
                <c:pt idx="11">
                  <c:v>14</c:v>
                </c:pt>
                <c:pt idx="12">
                  <c:v>13</c:v>
                </c:pt>
              </c:numCache>
            </c:numRef>
          </c:yVal>
        </c:ser>
        <c:ser>
          <c:idx val="10"/>
          <c:order val="10"/>
          <c:tx>
            <c:strRef>
              <c:f>Sheet2!$H$43</c:f>
              <c:strCache>
                <c:ptCount val="1"/>
                <c:pt idx="0">
                  <c:v>case-11</c:v>
                </c:pt>
              </c:strCache>
            </c:strRef>
          </c:tx>
          <c:spPr>
            <a:ln w="28575">
              <a:noFill/>
            </a:ln>
          </c:spPr>
          <c:marker>
            <c:symbol val="square"/>
            <c:size val="5"/>
            <c:spPr>
              <a:solidFill>
                <a:srgbClr val="CCFFCC"/>
              </a:solidFill>
              <a:ln>
                <a:solidFill>
                  <a:srgbClr val="CCFFCC"/>
                </a:solidFill>
                <a:prstDash val="solid"/>
              </a:ln>
            </c:spPr>
          </c:marker>
          <c:xVal>
            <c:strRef>
              <c:f>Sheet2!$I$32:$U$32</c:f>
              <c:strCache>
                <c:ptCount val="13"/>
                <c:pt idx="0">
                  <c:v>0hr</c:v>
                </c:pt>
                <c:pt idx="1">
                  <c:v>6hr</c:v>
                </c:pt>
                <c:pt idx="2">
                  <c:v>12hr</c:v>
                </c:pt>
                <c:pt idx="3">
                  <c:v>18hr</c:v>
                </c:pt>
                <c:pt idx="4">
                  <c:v>24hr</c:v>
                </c:pt>
                <c:pt idx="5">
                  <c:v>30hr</c:v>
                </c:pt>
                <c:pt idx="6">
                  <c:v>36hr</c:v>
                </c:pt>
                <c:pt idx="7">
                  <c:v>42hr</c:v>
                </c:pt>
                <c:pt idx="8">
                  <c:v>48hr</c:v>
                </c:pt>
                <c:pt idx="9">
                  <c:v>54hr</c:v>
                </c:pt>
                <c:pt idx="10">
                  <c:v>60hr</c:v>
                </c:pt>
                <c:pt idx="11">
                  <c:v>66hr</c:v>
                </c:pt>
                <c:pt idx="12">
                  <c:v>72hr</c:v>
                </c:pt>
              </c:strCache>
            </c:strRef>
          </c:xVal>
          <c:yVal>
            <c:numRef>
              <c:f>Sheet2!$I$43:$U$43</c:f>
              <c:numCache>
                <c:formatCode>General</c:formatCode>
                <c:ptCount val="13"/>
                <c:pt idx="0">
                  <c:v>34</c:v>
                </c:pt>
                <c:pt idx="1">
                  <c:v>34</c:v>
                </c:pt>
                <c:pt idx="2">
                  <c:v>30</c:v>
                </c:pt>
                <c:pt idx="3">
                  <c:v>28</c:v>
                </c:pt>
                <c:pt idx="4">
                  <c:v>22</c:v>
                </c:pt>
                <c:pt idx="5">
                  <c:v>18</c:v>
                </c:pt>
                <c:pt idx="6">
                  <c:v>17</c:v>
                </c:pt>
                <c:pt idx="7">
                  <c:v>15</c:v>
                </c:pt>
                <c:pt idx="8">
                  <c:v>15</c:v>
                </c:pt>
                <c:pt idx="9">
                  <c:v>14</c:v>
                </c:pt>
                <c:pt idx="10">
                  <c:v>13.5</c:v>
                </c:pt>
                <c:pt idx="11">
                  <c:v>13</c:v>
                </c:pt>
                <c:pt idx="12">
                  <c:v>12</c:v>
                </c:pt>
              </c:numCache>
            </c:numRef>
          </c:yVal>
        </c:ser>
        <c:axId val="180828800"/>
        <c:axId val="181062656"/>
      </c:scatterChart>
      <c:valAx>
        <c:axId val="180828800"/>
        <c:scaling>
          <c:orientation val="minMax"/>
        </c:scaling>
        <c:axPos val="b"/>
        <c:numFmt formatCode="General" sourceLinked="1"/>
        <c:tickLblPos val="nextTo"/>
        <c:spPr>
          <a:ln w="3175">
            <a:solidFill>
              <a:srgbClr val="000000"/>
            </a:solidFill>
            <a:prstDash val="solid"/>
          </a:ln>
        </c:spPr>
        <c:txPr>
          <a:bodyPr rot="0" vert="horz"/>
          <a:lstStyle/>
          <a:p>
            <a:pPr>
              <a:defRPr sz="1075" b="0" i="0" u="none" strike="noStrike" baseline="0">
                <a:solidFill>
                  <a:srgbClr val="000000"/>
                </a:solidFill>
                <a:latin typeface="Arial"/>
                <a:ea typeface="Arial"/>
                <a:cs typeface="Arial"/>
              </a:defRPr>
            </a:pPr>
            <a:endParaRPr lang="en-US"/>
          </a:p>
        </c:txPr>
        <c:crossAx val="181062656"/>
        <c:crosses val="autoZero"/>
        <c:crossBetween val="midCat"/>
      </c:valAx>
      <c:valAx>
        <c:axId val="181062656"/>
        <c:scaling>
          <c:orientation val="minMax"/>
        </c:scaling>
        <c:axPos val="l"/>
        <c:majorGridlines>
          <c:spPr>
            <a:ln w="3175">
              <a:solidFill>
                <a:srgbClr val="000000"/>
              </a:solidFill>
              <a:prstDash val="solid"/>
            </a:ln>
          </c:spPr>
        </c:majorGridlines>
        <c:title>
          <c:tx>
            <c:rich>
              <a:bodyPr/>
              <a:lstStyle/>
              <a:p>
                <a:pPr>
                  <a:defRPr sz="1025" b="1" i="0" u="none" strike="noStrike" baseline="0">
                    <a:solidFill>
                      <a:srgbClr val="000000"/>
                    </a:solidFill>
                    <a:latin typeface="Arial"/>
                    <a:ea typeface="Arial"/>
                    <a:cs typeface="Arial"/>
                  </a:defRPr>
                </a:pPr>
                <a:r>
                  <a:rPr lang="en-US"/>
                  <a:t>Oxygenation Index (O.I)</a:t>
                </a:r>
              </a:p>
            </c:rich>
          </c:tx>
          <c:layout>
            <c:manualLayout>
              <c:xMode val="edge"/>
              <c:yMode val="edge"/>
              <c:x val="2.7989821882951692E-2"/>
              <c:y val="0.30170867635852938"/>
            </c:manualLayout>
          </c:layout>
          <c:spPr>
            <a:noFill/>
            <a:ln w="25400">
              <a:noFill/>
            </a:ln>
          </c:spPr>
        </c:title>
        <c:numFmt formatCode="General" sourceLinked="1"/>
        <c:tickLblPos val="nextTo"/>
        <c:spPr>
          <a:ln w="3175">
            <a:solidFill>
              <a:srgbClr val="000000"/>
            </a:solidFill>
            <a:prstDash val="solid"/>
          </a:ln>
        </c:spPr>
        <c:txPr>
          <a:bodyPr rot="0" vert="horz"/>
          <a:lstStyle/>
          <a:p>
            <a:pPr>
              <a:defRPr sz="1075" b="0" i="0" u="none" strike="noStrike" baseline="0">
                <a:solidFill>
                  <a:srgbClr val="000000"/>
                </a:solidFill>
                <a:latin typeface="Arial"/>
                <a:ea typeface="Arial"/>
                <a:cs typeface="Arial"/>
              </a:defRPr>
            </a:pPr>
            <a:endParaRPr lang="en-US"/>
          </a:p>
        </c:txPr>
        <c:crossAx val="180828800"/>
        <c:crosses val="autoZero"/>
        <c:crossBetween val="midCat"/>
      </c:valAx>
      <c:spPr>
        <a:solidFill>
          <a:srgbClr val="C0C0C0"/>
        </a:solidFill>
        <a:ln w="12700">
          <a:solidFill>
            <a:srgbClr val="808080"/>
          </a:solidFill>
          <a:prstDash val="solid"/>
        </a:ln>
      </c:spPr>
    </c:plotArea>
    <c:legend>
      <c:legendPos val="r"/>
      <c:layout>
        <c:manualLayout>
          <c:xMode val="edge"/>
          <c:yMode val="edge"/>
          <c:x val="0.8435124521648536"/>
          <c:y val="0.19544651795185938"/>
          <c:w val="0.14249383903348012"/>
          <c:h val="0.66983101495614994"/>
        </c:manualLayout>
      </c:layout>
      <c:spPr>
        <a:solidFill>
          <a:srgbClr val="FFFFFF"/>
        </a:solidFill>
        <a:ln w="3175">
          <a:solidFill>
            <a:srgbClr val="000000"/>
          </a:solidFill>
          <a:prstDash val="solid"/>
        </a:ln>
      </c:spPr>
      <c:txPr>
        <a:bodyPr/>
        <a:lstStyle/>
        <a:p>
          <a:pPr>
            <a:defRPr sz="985"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1075" b="0" i="0" u="none" strike="noStrike" baseline="0">
          <a:solidFill>
            <a:srgbClr val="000000"/>
          </a:solidFill>
          <a:latin typeface="Arial"/>
          <a:ea typeface="Arial"/>
          <a:cs typeface="Arial"/>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0043682399248316"/>
          <c:y val="8.8019822606534293E-2"/>
          <c:w val="0.74672595229194261"/>
          <c:h val="0.75794847244516106"/>
        </c:manualLayout>
      </c:layout>
      <c:scatterChart>
        <c:scatterStyle val="lineMarker"/>
        <c:ser>
          <c:idx val="0"/>
          <c:order val="0"/>
          <c:tx>
            <c:strRef>
              <c:f>Sheet2!$I$58</c:f>
              <c:strCache>
                <c:ptCount val="1"/>
                <c:pt idx="0">
                  <c:v>1yr</c:v>
                </c:pt>
              </c:strCache>
            </c:strRef>
          </c:tx>
          <c:spPr>
            <a:ln w="28575">
              <a:noFill/>
            </a:ln>
          </c:spPr>
          <c:marker>
            <c:symbol val="diamond"/>
            <c:size val="5"/>
            <c:spPr>
              <a:solidFill>
                <a:srgbClr val="000080"/>
              </a:solidFill>
              <a:ln>
                <a:solidFill>
                  <a:srgbClr val="000080"/>
                </a:solidFill>
                <a:prstDash val="solid"/>
              </a:ln>
            </c:spPr>
          </c:marker>
          <c:xVal>
            <c:strRef>
              <c:f>Sheet2!$H$59:$H$69</c:f>
              <c:strCache>
                <c:ptCount val="11"/>
                <c:pt idx="0">
                  <c:v>case-1</c:v>
                </c:pt>
                <c:pt idx="1">
                  <c:v>case-2</c:v>
                </c:pt>
                <c:pt idx="2">
                  <c:v>case-3</c:v>
                </c:pt>
                <c:pt idx="3">
                  <c:v>acse-4</c:v>
                </c:pt>
                <c:pt idx="4">
                  <c:v>case-5</c:v>
                </c:pt>
                <c:pt idx="5">
                  <c:v>case-6</c:v>
                </c:pt>
                <c:pt idx="6">
                  <c:v>case-7</c:v>
                </c:pt>
                <c:pt idx="7">
                  <c:v>case-8</c:v>
                </c:pt>
                <c:pt idx="8">
                  <c:v>case-9</c:v>
                </c:pt>
                <c:pt idx="9">
                  <c:v>case-10</c:v>
                </c:pt>
                <c:pt idx="10">
                  <c:v>case-11</c:v>
                </c:pt>
              </c:strCache>
            </c:strRef>
          </c:xVal>
          <c:yVal>
            <c:numRef>
              <c:f>Sheet2!$I$59:$I$69</c:f>
              <c:numCache>
                <c:formatCode>General</c:formatCode>
                <c:ptCount val="11"/>
                <c:pt idx="0">
                  <c:v>75</c:v>
                </c:pt>
                <c:pt idx="1">
                  <c:v>90</c:v>
                </c:pt>
                <c:pt idx="2">
                  <c:v>80</c:v>
                </c:pt>
                <c:pt idx="3">
                  <c:v>79</c:v>
                </c:pt>
                <c:pt idx="4">
                  <c:v>80</c:v>
                </c:pt>
                <c:pt idx="5">
                  <c:v>80</c:v>
                </c:pt>
                <c:pt idx="6">
                  <c:v>70</c:v>
                </c:pt>
                <c:pt idx="7">
                  <c:v>80</c:v>
                </c:pt>
                <c:pt idx="8">
                  <c:v>75</c:v>
                </c:pt>
                <c:pt idx="9">
                  <c:v>90</c:v>
                </c:pt>
                <c:pt idx="10">
                  <c:v>75</c:v>
                </c:pt>
              </c:numCache>
            </c:numRef>
          </c:yVal>
        </c:ser>
        <c:ser>
          <c:idx val="1"/>
          <c:order val="1"/>
          <c:tx>
            <c:strRef>
              <c:f>Sheet2!$J$58</c:f>
              <c:strCache>
                <c:ptCount val="1"/>
                <c:pt idx="0">
                  <c:v>2yrs</c:v>
                </c:pt>
              </c:strCache>
            </c:strRef>
          </c:tx>
          <c:spPr>
            <a:ln w="28575">
              <a:noFill/>
            </a:ln>
          </c:spPr>
          <c:marker>
            <c:symbol val="square"/>
            <c:size val="5"/>
            <c:spPr>
              <a:solidFill>
                <a:srgbClr val="FF00FF"/>
              </a:solidFill>
              <a:ln>
                <a:solidFill>
                  <a:srgbClr val="FF00FF"/>
                </a:solidFill>
                <a:prstDash val="solid"/>
              </a:ln>
            </c:spPr>
          </c:marker>
          <c:xVal>
            <c:strRef>
              <c:f>Sheet2!$H$59:$H$69</c:f>
              <c:strCache>
                <c:ptCount val="11"/>
                <c:pt idx="0">
                  <c:v>case-1</c:v>
                </c:pt>
                <c:pt idx="1">
                  <c:v>case-2</c:v>
                </c:pt>
                <c:pt idx="2">
                  <c:v>case-3</c:v>
                </c:pt>
                <c:pt idx="3">
                  <c:v>acse-4</c:v>
                </c:pt>
                <c:pt idx="4">
                  <c:v>case-5</c:v>
                </c:pt>
                <c:pt idx="5">
                  <c:v>case-6</c:v>
                </c:pt>
                <c:pt idx="6">
                  <c:v>case-7</c:v>
                </c:pt>
                <c:pt idx="7">
                  <c:v>case-8</c:v>
                </c:pt>
                <c:pt idx="8">
                  <c:v>case-9</c:v>
                </c:pt>
                <c:pt idx="9">
                  <c:v>case-10</c:v>
                </c:pt>
                <c:pt idx="10">
                  <c:v>case-11</c:v>
                </c:pt>
              </c:strCache>
            </c:strRef>
          </c:xVal>
          <c:yVal>
            <c:numRef>
              <c:f>Sheet2!$J$59:$J$69</c:f>
              <c:numCache>
                <c:formatCode>General</c:formatCode>
                <c:ptCount val="11"/>
                <c:pt idx="0">
                  <c:v>80</c:v>
                </c:pt>
                <c:pt idx="1">
                  <c:v>80</c:v>
                </c:pt>
                <c:pt idx="2">
                  <c:v>75</c:v>
                </c:pt>
                <c:pt idx="3">
                  <c:v>80</c:v>
                </c:pt>
                <c:pt idx="4">
                  <c:v>80</c:v>
                </c:pt>
                <c:pt idx="5">
                  <c:v>75</c:v>
                </c:pt>
                <c:pt idx="6">
                  <c:v>75</c:v>
                </c:pt>
                <c:pt idx="7">
                  <c:v>90</c:v>
                </c:pt>
                <c:pt idx="8">
                  <c:v>85</c:v>
                </c:pt>
                <c:pt idx="9">
                  <c:v>85</c:v>
                </c:pt>
                <c:pt idx="10">
                  <c:v>80</c:v>
                </c:pt>
              </c:numCache>
            </c:numRef>
          </c:yVal>
        </c:ser>
        <c:ser>
          <c:idx val="2"/>
          <c:order val="2"/>
          <c:tx>
            <c:strRef>
              <c:f>Sheet2!$K$58</c:f>
              <c:strCache>
                <c:ptCount val="1"/>
                <c:pt idx="0">
                  <c:v>3yrs</c:v>
                </c:pt>
              </c:strCache>
            </c:strRef>
          </c:tx>
          <c:spPr>
            <a:ln w="28575">
              <a:noFill/>
            </a:ln>
          </c:spPr>
          <c:marker>
            <c:symbol val="triangle"/>
            <c:size val="5"/>
            <c:spPr>
              <a:solidFill>
                <a:srgbClr val="FFFF00"/>
              </a:solidFill>
              <a:ln>
                <a:solidFill>
                  <a:srgbClr val="FFFF00"/>
                </a:solidFill>
                <a:prstDash val="solid"/>
              </a:ln>
            </c:spPr>
          </c:marker>
          <c:xVal>
            <c:strRef>
              <c:f>Sheet2!$H$59:$H$69</c:f>
              <c:strCache>
                <c:ptCount val="11"/>
                <c:pt idx="0">
                  <c:v>case-1</c:v>
                </c:pt>
                <c:pt idx="1">
                  <c:v>case-2</c:v>
                </c:pt>
                <c:pt idx="2">
                  <c:v>case-3</c:v>
                </c:pt>
                <c:pt idx="3">
                  <c:v>acse-4</c:v>
                </c:pt>
                <c:pt idx="4">
                  <c:v>case-5</c:v>
                </c:pt>
                <c:pt idx="5">
                  <c:v>case-6</c:v>
                </c:pt>
                <c:pt idx="6">
                  <c:v>case-7</c:v>
                </c:pt>
                <c:pt idx="7">
                  <c:v>case-8</c:v>
                </c:pt>
                <c:pt idx="8">
                  <c:v>case-9</c:v>
                </c:pt>
                <c:pt idx="9">
                  <c:v>case-10</c:v>
                </c:pt>
                <c:pt idx="10">
                  <c:v>case-11</c:v>
                </c:pt>
              </c:strCache>
            </c:strRef>
          </c:xVal>
          <c:yVal>
            <c:numRef>
              <c:f>Sheet2!$K$59:$K$69</c:f>
              <c:numCache>
                <c:formatCode>General</c:formatCode>
                <c:ptCount val="11"/>
                <c:pt idx="0">
                  <c:v>90</c:v>
                </c:pt>
                <c:pt idx="1">
                  <c:v>75</c:v>
                </c:pt>
                <c:pt idx="2">
                  <c:v>80</c:v>
                </c:pt>
                <c:pt idx="3">
                  <c:v>85</c:v>
                </c:pt>
                <c:pt idx="4">
                  <c:v>90</c:v>
                </c:pt>
                <c:pt idx="5">
                  <c:v>80</c:v>
                </c:pt>
                <c:pt idx="6">
                  <c:v>80</c:v>
                </c:pt>
                <c:pt idx="7">
                  <c:v>90</c:v>
                </c:pt>
                <c:pt idx="8">
                  <c:v>75</c:v>
                </c:pt>
                <c:pt idx="9">
                  <c:v>90</c:v>
                </c:pt>
                <c:pt idx="10">
                  <c:v>70</c:v>
                </c:pt>
              </c:numCache>
            </c:numRef>
          </c:yVal>
        </c:ser>
        <c:ser>
          <c:idx val="3"/>
          <c:order val="3"/>
          <c:tx>
            <c:strRef>
              <c:f>Sheet2!$L$58</c:f>
              <c:strCache>
                <c:ptCount val="1"/>
                <c:pt idx="0">
                  <c:v>4yrs</c:v>
                </c:pt>
              </c:strCache>
            </c:strRef>
          </c:tx>
          <c:spPr>
            <a:ln w="28575">
              <a:noFill/>
            </a:ln>
          </c:spPr>
          <c:marker>
            <c:symbol val="x"/>
            <c:size val="5"/>
            <c:spPr>
              <a:noFill/>
              <a:ln>
                <a:solidFill>
                  <a:srgbClr val="00FFFF"/>
                </a:solidFill>
                <a:prstDash val="solid"/>
              </a:ln>
            </c:spPr>
          </c:marker>
          <c:xVal>
            <c:strRef>
              <c:f>Sheet2!$H$59:$H$69</c:f>
              <c:strCache>
                <c:ptCount val="11"/>
                <c:pt idx="0">
                  <c:v>case-1</c:v>
                </c:pt>
                <c:pt idx="1">
                  <c:v>case-2</c:v>
                </c:pt>
                <c:pt idx="2">
                  <c:v>case-3</c:v>
                </c:pt>
                <c:pt idx="3">
                  <c:v>acse-4</c:v>
                </c:pt>
                <c:pt idx="4">
                  <c:v>case-5</c:v>
                </c:pt>
                <c:pt idx="5">
                  <c:v>case-6</c:v>
                </c:pt>
                <c:pt idx="6">
                  <c:v>case-7</c:v>
                </c:pt>
                <c:pt idx="7">
                  <c:v>case-8</c:v>
                </c:pt>
                <c:pt idx="8">
                  <c:v>case-9</c:v>
                </c:pt>
                <c:pt idx="9">
                  <c:v>case-10</c:v>
                </c:pt>
                <c:pt idx="10">
                  <c:v>case-11</c:v>
                </c:pt>
              </c:strCache>
            </c:strRef>
          </c:xVal>
          <c:yVal>
            <c:numRef>
              <c:f>Sheet2!$L$59:$L$69</c:f>
              <c:numCache>
                <c:formatCode>General</c:formatCode>
                <c:ptCount val="11"/>
                <c:pt idx="0">
                  <c:v>85</c:v>
                </c:pt>
                <c:pt idx="1">
                  <c:v>85</c:v>
                </c:pt>
                <c:pt idx="2">
                  <c:v>70</c:v>
                </c:pt>
                <c:pt idx="3">
                  <c:v>75</c:v>
                </c:pt>
                <c:pt idx="4">
                  <c:v>90</c:v>
                </c:pt>
                <c:pt idx="5">
                  <c:v>80</c:v>
                </c:pt>
                <c:pt idx="6">
                  <c:v>75</c:v>
                </c:pt>
                <c:pt idx="7">
                  <c:v>85</c:v>
                </c:pt>
                <c:pt idx="8">
                  <c:v>75</c:v>
                </c:pt>
                <c:pt idx="9">
                  <c:v>85</c:v>
                </c:pt>
                <c:pt idx="10">
                  <c:v>75</c:v>
                </c:pt>
              </c:numCache>
            </c:numRef>
          </c:yVal>
        </c:ser>
        <c:ser>
          <c:idx val="4"/>
          <c:order val="4"/>
          <c:tx>
            <c:strRef>
              <c:f>Sheet2!$M$58</c:f>
              <c:strCache>
                <c:ptCount val="1"/>
                <c:pt idx="0">
                  <c:v>5yrs</c:v>
                </c:pt>
              </c:strCache>
            </c:strRef>
          </c:tx>
          <c:spPr>
            <a:ln w="28575">
              <a:noFill/>
            </a:ln>
          </c:spPr>
          <c:marker>
            <c:symbol val="star"/>
            <c:size val="5"/>
            <c:spPr>
              <a:noFill/>
              <a:ln>
                <a:solidFill>
                  <a:srgbClr val="800080"/>
                </a:solidFill>
                <a:prstDash val="solid"/>
              </a:ln>
            </c:spPr>
          </c:marker>
          <c:xVal>
            <c:strRef>
              <c:f>Sheet2!$H$59:$H$69</c:f>
              <c:strCache>
                <c:ptCount val="11"/>
                <c:pt idx="0">
                  <c:v>case-1</c:v>
                </c:pt>
                <c:pt idx="1">
                  <c:v>case-2</c:v>
                </c:pt>
                <c:pt idx="2">
                  <c:v>case-3</c:v>
                </c:pt>
                <c:pt idx="3">
                  <c:v>acse-4</c:v>
                </c:pt>
                <c:pt idx="4">
                  <c:v>case-5</c:v>
                </c:pt>
                <c:pt idx="5">
                  <c:v>case-6</c:v>
                </c:pt>
                <c:pt idx="6">
                  <c:v>case-7</c:v>
                </c:pt>
                <c:pt idx="7">
                  <c:v>case-8</c:v>
                </c:pt>
                <c:pt idx="8">
                  <c:v>case-9</c:v>
                </c:pt>
                <c:pt idx="9">
                  <c:v>case-10</c:v>
                </c:pt>
                <c:pt idx="10">
                  <c:v>case-11</c:v>
                </c:pt>
              </c:strCache>
            </c:strRef>
          </c:xVal>
          <c:yVal>
            <c:numRef>
              <c:f>Sheet2!$M$59:$M$69</c:f>
              <c:numCache>
                <c:formatCode>General</c:formatCode>
                <c:ptCount val="11"/>
                <c:pt idx="0">
                  <c:v>85</c:v>
                </c:pt>
                <c:pt idx="1">
                  <c:v>80</c:v>
                </c:pt>
                <c:pt idx="2">
                  <c:v>90</c:v>
                </c:pt>
                <c:pt idx="3">
                  <c:v>75</c:v>
                </c:pt>
                <c:pt idx="4">
                  <c:v>85</c:v>
                </c:pt>
                <c:pt idx="5">
                  <c:v>75</c:v>
                </c:pt>
                <c:pt idx="6">
                  <c:v>80</c:v>
                </c:pt>
                <c:pt idx="7">
                  <c:v>90</c:v>
                </c:pt>
                <c:pt idx="8">
                  <c:v>85</c:v>
                </c:pt>
                <c:pt idx="9">
                  <c:v>85</c:v>
                </c:pt>
                <c:pt idx="10">
                  <c:v>75</c:v>
                </c:pt>
              </c:numCache>
            </c:numRef>
          </c:yVal>
        </c:ser>
        <c:axId val="191777408"/>
        <c:axId val="192566016"/>
      </c:scatterChart>
      <c:valAx>
        <c:axId val="191777408"/>
        <c:scaling>
          <c:orientation val="minMax"/>
        </c:scaling>
        <c:axPos val="b"/>
        <c:numFmt formatCode="General" sourceLinked="1"/>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92566016"/>
        <c:crosses val="autoZero"/>
        <c:crossBetween val="midCat"/>
      </c:valAx>
      <c:valAx>
        <c:axId val="192566016"/>
        <c:scaling>
          <c:orientation val="minMax"/>
        </c:scaling>
        <c:axPos val="l"/>
        <c:majorGridlines>
          <c:spPr>
            <a:ln w="3175">
              <a:solidFill>
                <a:srgbClr val="000000"/>
              </a:solidFill>
              <a:prstDash val="solid"/>
            </a:ln>
          </c:spPr>
        </c:majorGridlines>
        <c:numFmt formatCode="General" sourceLinked="1"/>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91777408"/>
        <c:crosses val="autoZero"/>
        <c:crossBetween val="midCat"/>
      </c:valAx>
      <c:spPr>
        <a:solidFill>
          <a:srgbClr val="C0C0C0"/>
        </a:solidFill>
        <a:ln w="12700">
          <a:solidFill>
            <a:srgbClr val="808080"/>
          </a:solidFill>
          <a:prstDash val="solid"/>
        </a:ln>
      </c:spPr>
    </c:plotArea>
    <c:legend>
      <c:legendPos val="r"/>
      <c:layout>
        <c:manualLayout>
          <c:xMode val="edge"/>
          <c:yMode val="edge"/>
          <c:x val="0.8893754656213827"/>
          <c:y val="0.3007342664074083"/>
          <c:w val="9.4614494148930556E-2"/>
          <c:h val="0.33251949252064944"/>
        </c:manualLayout>
      </c:layout>
      <c:spPr>
        <a:solidFill>
          <a:srgbClr val="FFFFFF"/>
        </a:solidFill>
        <a:ln w="3175">
          <a:solidFill>
            <a:srgbClr val="000000"/>
          </a:solidFill>
          <a:prstDash val="solid"/>
        </a:ln>
      </c:spPr>
      <c:txPr>
        <a:bodyPr/>
        <a:lstStyle/>
        <a:p>
          <a:pPr>
            <a:defRPr sz="825"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en-US"/>
    </a:p>
  </c:txPr>
  <c:externalData r:id="rId2"/>
</c:chartSpace>
</file>

<file path=ppt/diagrams/_rels/data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image" Target="../media/image72.jpeg"/></Relationships>
</file>

<file path=ppt/diagrams/_rels/data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image" Target="../media/image13.jpeg"/><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diagrams/_rels/data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8.jpeg"/><Relationship Id="rId1" Type="http://schemas.openxmlformats.org/officeDocument/2006/relationships/image" Target="../media/image27.jpeg"/><Relationship Id="rId5" Type="http://schemas.openxmlformats.org/officeDocument/2006/relationships/image" Target="../media/image30.jpeg"/><Relationship Id="rId4" Type="http://schemas.openxmlformats.org/officeDocument/2006/relationships/image" Target="../media/image29.jpeg"/></Relationships>
</file>

<file path=ppt/diagrams/_rels/drawing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image" Target="../media/image7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image" Target="../media/image13.jpeg"/><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8.jpeg"/><Relationship Id="rId1" Type="http://schemas.openxmlformats.org/officeDocument/2006/relationships/image" Target="../media/image27.jpeg"/><Relationship Id="rId5" Type="http://schemas.openxmlformats.org/officeDocument/2006/relationships/image" Target="../media/image30.jpeg"/><Relationship Id="rId4"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7468B6-3522-4919-8547-799C28F19F2B}"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3775F31B-F0B4-4370-B622-CA421C854971}">
      <dgm:prSet>
        <dgm:style>
          <a:lnRef idx="1">
            <a:schemeClr val="accent5"/>
          </a:lnRef>
          <a:fillRef idx="2">
            <a:schemeClr val="accent5"/>
          </a:fillRef>
          <a:effectRef idx="1">
            <a:schemeClr val="accent5"/>
          </a:effectRef>
          <a:fontRef idx="minor">
            <a:schemeClr val="dk1"/>
          </a:fontRef>
        </dgm:style>
      </dgm:prSet>
      <dgm:spPr/>
      <dgm:t>
        <a:bodyPr/>
        <a:lstStyle/>
        <a:p>
          <a:pPr rtl="0"/>
          <a:r>
            <a:rPr lang="en-US" b="1" dirty="0" smtClean="0"/>
            <a:t>The World Health Organization (WHO) estimates that globally, between </a:t>
          </a:r>
          <a:r>
            <a:rPr lang="en-US" b="1" i="1" dirty="0" smtClean="0"/>
            <a:t>four and nine million newborns suffer birth asphyxia </a:t>
          </a:r>
          <a:r>
            <a:rPr lang="en-US" b="1" dirty="0" smtClean="0"/>
            <a:t>each year. Of those, an estimated </a:t>
          </a:r>
          <a:r>
            <a:rPr lang="en-US" b="1" i="1" dirty="0" smtClean="0"/>
            <a:t>1.2 million </a:t>
          </a:r>
          <a:r>
            <a:rPr lang="en-US" b="1" dirty="0" smtClean="0"/>
            <a:t>die and almost the same number develop severe consequences.</a:t>
          </a:r>
        </a:p>
        <a:p>
          <a:pPr rtl="0"/>
          <a:endParaRPr lang="en-US" b="1" dirty="0" smtClean="0"/>
        </a:p>
        <a:p>
          <a:pPr rtl="0"/>
          <a:r>
            <a:rPr lang="en-US" b="1" dirty="0" smtClean="0"/>
            <a:t>The WHO also estimates that globally, </a:t>
          </a:r>
          <a:r>
            <a:rPr lang="en-US" b="1" i="1" dirty="0" smtClean="0"/>
            <a:t>29%</a:t>
          </a:r>
          <a:r>
            <a:rPr lang="en-US" b="1" dirty="0" smtClean="0"/>
            <a:t> of neonatal deaths are caused by birth asphyxia</a:t>
          </a:r>
          <a:br>
            <a:rPr lang="en-US" b="1" dirty="0" smtClean="0"/>
          </a:br>
          <a:r>
            <a:rPr lang="en-US" b="1" dirty="0" smtClean="0"/>
            <a:t>           </a:t>
          </a:r>
          <a:endParaRPr lang="en-US" b="1" i="1" dirty="0"/>
        </a:p>
      </dgm:t>
    </dgm:pt>
    <dgm:pt modelId="{3097B69F-8919-47DC-953E-FF5A094978D3}" type="parTrans" cxnId="{147A129F-5083-4D5A-9105-C9D84F93C3AC}">
      <dgm:prSet/>
      <dgm:spPr/>
      <dgm:t>
        <a:bodyPr/>
        <a:lstStyle/>
        <a:p>
          <a:endParaRPr lang="en-US"/>
        </a:p>
      </dgm:t>
    </dgm:pt>
    <dgm:pt modelId="{35B7DE11-CE7C-4ABC-BDE6-A0F3FF19FC2D}" type="sibTrans" cxnId="{147A129F-5083-4D5A-9105-C9D84F93C3AC}">
      <dgm:prSet/>
      <dgm:spPr/>
      <dgm:t>
        <a:bodyPr/>
        <a:lstStyle/>
        <a:p>
          <a:endParaRPr lang="en-US"/>
        </a:p>
      </dgm:t>
    </dgm:pt>
    <dgm:pt modelId="{2BDA02E3-4614-4D2E-9805-A5871B71F6B6}" type="pres">
      <dgm:prSet presAssocID="{217468B6-3522-4919-8547-799C28F19F2B}" presName="linear" presStyleCnt="0">
        <dgm:presLayoutVars>
          <dgm:animLvl val="lvl"/>
          <dgm:resizeHandles val="exact"/>
        </dgm:presLayoutVars>
      </dgm:prSet>
      <dgm:spPr/>
      <dgm:t>
        <a:bodyPr/>
        <a:lstStyle/>
        <a:p>
          <a:endParaRPr lang="en-US"/>
        </a:p>
      </dgm:t>
    </dgm:pt>
    <dgm:pt modelId="{2DD755A1-0F88-4A38-9059-6D88E5AD55E9}" type="pres">
      <dgm:prSet presAssocID="{3775F31B-F0B4-4370-B622-CA421C854971}" presName="parentText" presStyleLbl="node1" presStyleIdx="0" presStyleCnt="1" custScaleY="104285" custLinFactY="-78223" custLinFactNeighborX="-2134" custLinFactNeighborY="-100000">
        <dgm:presLayoutVars>
          <dgm:chMax val="0"/>
          <dgm:bulletEnabled val="1"/>
        </dgm:presLayoutVars>
      </dgm:prSet>
      <dgm:spPr/>
      <dgm:t>
        <a:bodyPr/>
        <a:lstStyle/>
        <a:p>
          <a:endParaRPr lang="en-US"/>
        </a:p>
      </dgm:t>
    </dgm:pt>
  </dgm:ptLst>
  <dgm:cxnLst>
    <dgm:cxn modelId="{9A13CAE9-19DE-4F67-AF93-9CFD4B8B8493}" type="presOf" srcId="{217468B6-3522-4919-8547-799C28F19F2B}" destId="{2BDA02E3-4614-4D2E-9805-A5871B71F6B6}" srcOrd="0" destOrd="0" presId="urn:microsoft.com/office/officeart/2005/8/layout/vList2"/>
    <dgm:cxn modelId="{C74E3B37-E25C-4040-92E6-4CC53A7DD574}" type="presOf" srcId="{3775F31B-F0B4-4370-B622-CA421C854971}" destId="{2DD755A1-0F88-4A38-9059-6D88E5AD55E9}" srcOrd="0" destOrd="0" presId="urn:microsoft.com/office/officeart/2005/8/layout/vList2"/>
    <dgm:cxn modelId="{147A129F-5083-4D5A-9105-C9D84F93C3AC}" srcId="{217468B6-3522-4919-8547-799C28F19F2B}" destId="{3775F31B-F0B4-4370-B622-CA421C854971}" srcOrd="0" destOrd="0" parTransId="{3097B69F-8919-47DC-953E-FF5A094978D3}" sibTransId="{35B7DE11-CE7C-4ABC-BDE6-A0F3FF19FC2D}"/>
    <dgm:cxn modelId="{4DF8788D-939C-41B2-B394-A0C58BD594F6}" type="presParOf" srcId="{2BDA02E3-4614-4D2E-9805-A5871B71F6B6}" destId="{2DD755A1-0F88-4A38-9059-6D88E5AD55E9}"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81F1F1-565C-4B76-881A-40ECAD29A097}" type="doc">
      <dgm:prSet loTypeId="urn:microsoft.com/office/officeart/2005/8/layout/hProcess10" loCatId="process" qsTypeId="urn:microsoft.com/office/officeart/2005/8/quickstyle/3d3" qsCatId="3D" csTypeId="urn:microsoft.com/office/officeart/2005/8/colors/accent0_3" csCatId="mainScheme" phldr="1"/>
      <dgm:spPr/>
      <dgm:t>
        <a:bodyPr/>
        <a:lstStyle/>
        <a:p>
          <a:endParaRPr lang="en-US"/>
        </a:p>
      </dgm:t>
    </dgm:pt>
    <dgm:pt modelId="{96B9224F-2AF4-4B6F-9AEB-801D89817C19}">
      <dgm:prSet custT="1"/>
      <dgm:spPr/>
      <dgm:t>
        <a:bodyPr/>
        <a:lstStyle/>
        <a:p>
          <a:pPr rtl="0"/>
          <a:r>
            <a:rPr lang="en-US" sz="1600" b="1" smtClean="0">
              <a:latin typeface="Times New Roman" pitchFamily="18" charset="0"/>
              <a:cs typeface="Times New Roman" pitchFamily="18" charset="0"/>
            </a:rPr>
            <a:t> Energy failure</a:t>
          </a:r>
          <a:endParaRPr lang="en-US" sz="1600" b="1" dirty="0">
            <a:latin typeface="Times New Roman" pitchFamily="18" charset="0"/>
            <a:cs typeface="Times New Roman" pitchFamily="18" charset="0"/>
          </a:endParaRPr>
        </a:p>
      </dgm:t>
    </dgm:pt>
    <dgm:pt modelId="{FC974F3C-88F9-4AEB-8FDC-242EED7AA4DA}" type="parTrans" cxnId="{3C22C804-8C3F-47C1-AF5C-D5E99EE72890}">
      <dgm:prSet/>
      <dgm:spPr/>
      <dgm:t>
        <a:bodyPr/>
        <a:lstStyle/>
        <a:p>
          <a:endParaRPr lang="en-US"/>
        </a:p>
      </dgm:t>
    </dgm:pt>
    <dgm:pt modelId="{9091D215-714E-4DCD-BE5C-0A35A409CBCD}" type="sibTrans" cxnId="{3C22C804-8C3F-47C1-AF5C-D5E99EE72890}">
      <dgm:prSet/>
      <dgm:spPr/>
      <dgm:t>
        <a:bodyPr/>
        <a:lstStyle/>
        <a:p>
          <a:endParaRPr lang="en-US"/>
        </a:p>
      </dgm:t>
    </dgm:pt>
    <dgm:pt modelId="{D07C3B09-5711-4A32-B6D7-51CB55FDD2C0}">
      <dgm:prSet custT="1"/>
      <dgm:spPr/>
      <dgm:t>
        <a:bodyPr/>
        <a:lstStyle/>
        <a:p>
          <a:pPr rtl="0"/>
          <a:r>
            <a:rPr lang="en-US" sz="1600" b="1" smtClean="0">
              <a:latin typeface="Times New Roman" pitchFamily="18" charset="0"/>
              <a:cs typeface="Times New Roman" pitchFamily="18" charset="0"/>
            </a:rPr>
            <a:t>Free radical formation</a:t>
          </a:r>
          <a:endParaRPr lang="en-US" sz="1600" b="1" dirty="0">
            <a:latin typeface="Times New Roman" pitchFamily="18" charset="0"/>
            <a:cs typeface="Times New Roman" pitchFamily="18" charset="0"/>
          </a:endParaRPr>
        </a:p>
      </dgm:t>
    </dgm:pt>
    <dgm:pt modelId="{BA16DDAA-93C5-49D1-B882-9CB5CEB0CC23}" type="parTrans" cxnId="{221F0412-96F3-4177-9CE0-2108FE02DD92}">
      <dgm:prSet/>
      <dgm:spPr/>
      <dgm:t>
        <a:bodyPr/>
        <a:lstStyle/>
        <a:p>
          <a:endParaRPr lang="en-US"/>
        </a:p>
      </dgm:t>
    </dgm:pt>
    <dgm:pt modelId="{6C6F02B3-BC9E-4F78-84C4-05D838CE03F2}" type="sibTrans" cxnId="{221F0412-96F3-4177-9CE0-2108FE02DD92}">
      <dgm:prSet/>
      <dgm:spPr/>
      <dgm:t>
        <a:bodyPr/>
        <a:lstStyle/>
        <a:p>
          <a:endParaRPr lang="en-US"/>
        </a:p>
      </dgm:t>
    </dgm:pt>
    <dgm:pt modelId="{6D6FA74C-EFC8-44BF-82EB-FECB7EDDED7A}">
      <dgm:prSet custT="1"/>
      <dgm:spPr/>
      <dgm:t>
        <a:bodyPr/>
        <a:lstStyle/>
        <a:p>
          <a:pPr rtl="0"/>
          <a:r>
            <a:rPr lang="en-US" sz="1600" b="1" smtClean="0">
              <a:latin typeface="Times New Roman" pitchFamily="18" charset="0"/>
              <a:cs typeface="Times New Roman" pitchFamily="18" charset="0"/>
            </a:rPr>
            <a:t>Accumulation of cytosolic Ca</a:t>
          </a:r>
          <a:endParaRPr lang="en-US" sz="1600" b="1" dirty="0">
            <a:latin typeface="Times New Roman" pitchFamily="18" charset="0"/>
            <a:cs typeface="Times New Roman" pitchFamily="18" charset="0"/>
          </a:endParaRPr>
        </a:p>
      </dgm:t>
    </dgm:pt>
    <dgm:pt modelId="{5358784F-CC08-4F11-9D96-FCA4C3348329}" type="parTrans" cxnId="{B9383AB9-C576-4482-8F21-BCB3B970D238}">
      <dgm:prSet/>
      <dgm:spPr/>
      <dgm:t>
        <a:bodyPr/>
        <a:lstStyle/>
        <a:p>
          <a:endParaRPr lang="en-US"/>
        </a:p>
      </dgm:t>
    </dgm:pt>
    <dgm:pt modelId="{5945B6BB-9E6B-47E7-BEB5-0A8DFCC5D650}" type="sibTrans" cxnId="{B9383AB9-C576-4482-8F21-BCB3B970D238}">
      <dgm:prSet/>
      <dgm:spPr/>
      <dgm:t>
        <a:bodyPr/>
        <a:lstStyle/>
        <a:p>
          <a:endParaRPr lang="en-US"/>
        </a:p>
      </dgm:t>
    </dgm:pt>
    <dgm:pt modelId="{A4A00744-FA49-440B-A451-9D765BA8FAAF}">
      <dgm:prSet custT="1"/>
      <dgm:spPr/>
      <dgm:t>
        <a:bodyPr/>
        <a:lstStyle/>
        <a:p>
          <a:pPr rtl="0"/>
          <a:r>
            <a:rPr lang="en-US" sz="1600" b="1" smtClean="0">
              <a:latin typeface="Times New Roman" pitchFamily="18" charset="0"/>
              <a:cs typeface="Times New Roman" pitchFamily="18" charset="0"/>
            </a:rPr>
            <a:t>Role of inflammation-cytokines</a:t>
          </a:r>
          <a:endParaRPr lang="en-US" sz="1600" b="1" dirty="0">
            <a:latin typeface="Times New Roman" pitchFamily="18" charset="0"/>
            <a:cs typeface="Times New Roman" pitchFamily="18" charset="0"/>
          </a:endParaRPr>
        </a:p>
      </dgm:t>
    </dgm:pt>
    <dgm:pt modelId="{46DE4E84-41F8-448D-AAAB-FDED3A2E4F90}" type="parTrans" cxnId="{60760021-78DF-403B-BCF9-488A42ACE48A}">
      <dgm:prSet/>
      <dgm:spPr/>
      <dgm:t>
        <a:bodyPr/>
        <a:lstStyle/>
        <a:p>
          <a:endParaRPr lang="en-US"/>
        </a:p>
      </dgm:t>
    </dgm:pt>
    <dgm:pt modelId="{B2894DC9-B63F-451F-8441-69296E49C019}" type="sibTrans" cxnId="{60760021-78DF-403B-BCF9-488A42ACE48A}">
      <dgm:prSet/>
      <dgm:spPr/>
      <dgm:t>
        <a:bodyPr/>
        <a:lstStyle/>
        <a:p>
          <a:endParaRPr lang="en-US"/>
        </a:p>
      </dgm:t>
    </dgm:pt>
    <dgm:pt modelId="{6A783C8C-9879-44DA-AFB8-B731ED82B376}">
      <dgm:prSet custT="1"/>
      <dgm:spPr/>
      <dgm:t>
        <a:bodyPr/>
        <a:lstStyle/>
        <a:p>
          <a:pPr rtl="0"/>
          <a:r>
            <a:rPr lang="en-US" sz="1600" b="1" smtClean="0">
              <a:latin typeface="Times New Roman" pitchFamily="18" charset="0"/>
              <a:cs typeface="Times New Roman" pitchFamily="18" charset="0"/>
            </a:rPr>
            <a:t>EXCITATORY AMINO ACID</a:t>
          </a:r>
          <a:endParaRPr lang="en-US" sz="1600" b="1" dirty="0">
            <a:latin typeface="Times New Roman" pitchFamily="18" charset="0"/>
            <a:cs typeface="Times New Roman" pitchFamily="18" charset="0"/>
          </a:endParaRPr>
        </a:p>
      </dgm:t>
    </dgm:pt>
    <dgm:pt modelId="{28364ECD-961C-4645-A839-4D129F844D8E}" type="sibTrans" cxnId="{7317FC91-9FF8-46A5-9E93-C8AFBD8B48F1}">
      <dgm:prSet/>
      <dgm:spPr/>
      <dgm:t>
        <a:bodyPr/>
        <a:lstStyle/>
        <a:p>
          <a:endParaRPr lang="en-US"/>
        </a:p>
      </dgm:t>
    </dgm:pt>
    <dgm:pt modelId="{E7D795ED-D3D3-4353-B6A1-D75F4B202212}" type="parTrans" cxnId="{7317FC91-9FF8-46A5-9E93-C8AFBD8B48F1}">
      <dgm:prSet/>
      <dgm:spPr/>
      <dgm:t>
        <a:bodyPr/>
        <a:lstStyle/>
        <a:p>
          <a:endParaRPr lang="en-US"/>
        </a:p>
      </dgm:t>
    </dgm:pt>
    <dgm:pt modelId="{9F444E93-699F-40CA-9351-4066034D322E}" type="pres">
      <dgm:prSet presAssocID="{3A81F1F1-565C-4B76-881A-40ECAD29A097}" presName="Name0" presStyleCnt="0">
        <dgm:presLayoutVars>
          <dgm:dir/>
          <dgm:resizeHandles val="exact"/>
        </dgm:presLayoutVars>
      </dgm:prSet>
      <dgm:spPr/>
      <dgm:t>
        <a:bodyPr/>
        <a:lstStyle/>
        <a:p>
          <a:endParaRPr lang="en-US"/>
        </a:p>
      </dgm:t>
    </dgm:pt>
    <dgm:pt modelId="{6ECB99CF-E5CB-4CFA-AF9C-4484C132B562}" type="pres">
      <dgm:prSet presAssocID="{96B9224F-2AF4-4B6F-9AEB-801D89817C19}" presName="composite" presStyleCnt="0"/>
      <dgm:spPr/>
      <dgm:t>
        <a:bodyPr/>
        <a:lstStyle/>
        <a:p>
          <a:endParaRPr lang="en-US"/>
        </a:p>
      </dgm:t>
    </dgm:pt>
    <dgm:pt modelId="{319FAA85-FCF9-4022-A211-7AAF932546D5}" type="pres">
      <dgm:prSet presAssocID="{96B9224F-2AF4-4B6F-9AEB-801D89817C19}" presName="imagSh" presStyleLbl="bgImgPlace1" presStyleIdx="0" presStyleCnt="5"/>
      <dgm:spPr/>
      <dgm:t>
        <a:bodyPr/>
        <a:lstStyle/>
        <a:p>
          <a:endParaRPr lang="en-US"/>
        </a:p>
      </dgm:t>
    </dgm:pt>
    <dgm:pt modelId="{B24DF1FC-7447-4295-A192-6289F488B801}" type="pres">
      <dgm:prSet presAssocID="{96B9224F-2AF4-4B6F-9AEB-801D89817C19}" presName="txNode" presStyleLbl="node1" presStyleIdx="0" presStyleCnt="5">
        <dgm:presLayoutVars>
          <dgm:bulletEnabled val="1"/>
        </dgm:presLayoutVars>
      </dgm:prSet>
      <dgm:spPr/>
      <dgm:t>
        <a:bodyPr/>
        <a:lstStyle/>
        <a:p>
          <a:endParaRPr lang="en-US"/>
        </a:p>
      </dgm:t>
    </dgm:pt>
    <dgm:pt modelId="{F11313A6-5450-4659-95DD-A98BB3633B0A}" type="pres">
      <dgm:prSet presAssocID="{9091D215-714E-4DCD-BE5C-0A35A409CBCD}" presName="sibTrans" presStyleLbl="sibTrans2D1" presStyleIdx="0" presStyleCnt="4"/>
      <dgm:spPr/>
      <dgm:t>
        <a:bodyPr/>
        <a:lstStyle/>
        <a:p>
          <a:endParaRPr lang="en-US"/>
        </a:p>
      </dgm:t>
    </dgm:pt>
    <dgm:pt modelId="{D7C7C140-71EF-496F-B66E-3AD61C72C2B9}" type="pres">
      <dgm:prSet presAssocID="{9091D215-714E-4DCD-BE5C-0A35A409CBCD}" presName="connTx" presStyleLbl="sibTrans2D1" presStyleIdx="0" presStyleCnt="4"/>
      <dgm:spPr/>
      <dgm:t>
        <a:bodyPr/>
        <a:lstStyle/>
        <a:p>
          <a:endParaRPr lang="en-US"/>
        </a:p>
      </dgm:t>
    </dgm:pt>
    <dgm:pt modelId="{B940B8D9-25A2-4790-A9F1-F6A3A86112D3}" type="pres">
      <dgm:prSet presAssocID="{6A783C8C-9879-44DA-AFB8-B731ED82B376}" presName="composite" presStyleCnt="0"/>
      <dgm:spPr/>
      <dgm:t>
        <a:bodyPr/>
        <a:lstStyle/>
        <a:p>
          <a:endParaRPr lang="en-US"/>
        </a:p>
      </dgm:t>
    </dgm:pt>
    <dgm:pt modelId="{2238B2F8-C829-4F73-9E27-5C284EA0AF0A}" type="pres">
      <dgm:prSet presAssocID="{6A783C8C-9879-44DA-AFB8-B731ED82B376}" presName="imagSh" presStyleLbl="bgImgPlace1" presStyleIdx="1" presStyleCnt="5"/>
      <dgm:spPr/>
      <dgm:t>
        <a:bodyPr/>
        <a:lstStyle/>
        <a:p>
          <a:endParaRPr lang="en-US"/>
        </a:p>
      </dgm:t>
    </dgm:pt>
    <dgm:pt modelId="{00F1F96B-13CA-45C3-AAF1-DD691806C313}" type="pres">
      <dgm:prSet presAssocID="{6A783C8C-9879-44DA-AFB8-B731ED82B376}" presName="txNode" presStyleLbl="node1" presStyleIdx="1" presStyleCnt="5" custScaleX="111633">
        <dgm:presLayoutVars>
          <dgm:bulletEnabled val="1"/>
        </dgm:presLayoutVars>
      </dgm:prSet>
      <dgm:spPr/>
      <dgm:t>
        <a:bodyPr/>
        <a:lstStyle/>
        <a:p>
          <a:endParaRPr lang="en-US"/>
        </a:p>
      </dgm:t>
    </dgm:pt>
    <dgm:pt modelId="{6E2BDEEC-A740-4DC1-A5B8-50C375A073E1}" type="pres">
      <dgm:prSet presAssocID="{28364ECD-961C-4645-A839-4D129F844D8E}" presName="sibTrans" presStyleLbl="sibTrans2D1" presStyleIdx="1" presStyleCnt="4"/>
      <dgm:spPr/>
      <dgm:t>
        <a:bodyPr/>
        <a:lstStyle/>
        <a:p>
          <a:endParaRPr lang="en-US"/>
        </a:p>
      </dgm:t>
    </dgm:pt>
    <dgm:pt modelId="{FB4671C8-DA7B-4747-A090-E4729DFD2A9F}" type="pres">
      <dgm:prSet presAssocID="{28364ECD-961C-4645-A839-4D129F844D8E}" presName="connTx" presStyleLbl="sibTrans2D1" presStyleIdx="1" presStyleCnt="4"/>
      <dgm:spPr/>
      <dgm:t>
        <a:bodyPr/>
        <a:lstStyle/>
        <a:p>
          <a:endParaRPr lang="en-US"/>
        </a:p>
      </dgm:t>
    </dgm:pt>
    <dgm:pt modelId="{AE3F98CD-2AEE-4E17-94F3-E2783D1899CE}" type="pres">
      <dgm:prSet presAssocID="{D07C3B09-5711-4A32-B6D7-51CB55FDD2C0}" presName="composite" presStyleCnt="0"/>
      <dgm:spPr/>
      <dgm:t>
        <a:bodyPr/>
        <a:lstStyle/>
        <a:p>
          <a:endParaRPr lang="en-US"/>
        </a:p>
      </dgm:t>
    </dgm:pt>
    <dgm:pt modelId="{9F7E5F53-634C-41BD-9620-2D218BEB08F6}" type="pres">
      <dgm:prSet presAssocID="{D07C3B09-5711-4A32-B6D7-51CB55FDD2C0}" presName="imagSh" presStyleLbl="bgImgPlace1" presStyleIdx="2" presStyleCnt="5"/>
      <dgm:spPr/>
      <dgm:t>
        <a:bodyPr/>
        <a:lstStyle/>
        <a:p>
          <a:endParaRPr lang="en-US"/>
        </a:p>
      </dgm:t>
    </dgm:pt>
    <dgm:pt modelId="{80F3DE44-AE74-4C2D-A8A1-B24F4BC80BA3}" type="pres">
      <dgm:prSet presAssocID="{D07C3B09-5711-4A32-B6D7-51CB55FDD2C0}" presName="txNode" presStyleLbl="node1" presStyleIdx="2" presStyleCnt="5">
        <dgm:presLayoutVars>
          <dgm:bulletEnabled val="1"/>
        </dgm:presLayoutVars>
      </dgm:prSet>
      <dgm:spPr/>
      <dgm:t>
        <a:bodyPr/>
        <a:lstStyle/>
        <a:p>
          <a:endParaRPr lang="en-US"/>
        </a:p>
      </dgm:t>
    </dgm:pt>
    <dgm:pt modelId="{EB182B5C-5C9A-4035-B489-4976FE7B1617}" type="pres">
      <dgm:prSet presAssocID="{6C6F02B3-BC9E-4F78-84C4-05D838CE03F2}" presName="sibTrans" presStyleLbl="sibTrans2D1" presStyleIdx="2" presStyleCnt="4"/>
      <dgm:spPr/>
      <dgm:t>
        <a:bodyPr/>
        <a:lstStyle/>
        <a:p>
          <a:endParaRPr lang="en-US"/>
        </a:p>
      </dgm:t>
    </dgm:pt>
    <dgm:pt modelId="{1E2042B9-A562-4388-B661-8339BB608046}" type="pres">
      <dgm:prSet presAssocID="{6C6F02B3-BC9E-4F78-84C4-05D838CE03F2}" presName="connTx" presStyleLbl="sibTrans2D1" presStyleIdx="2" presStyleCnt="4"/>
      <dgm:spPr/>
      <dgm:t>
        <a:bodyPr/>
        <a:lstStyle/>
        <a:p>
          <a:endParaRPr lang="en-US"/>
        </a:p>
      </dgm:t>
    </dgm:pt>
    <dgm:pt modelId="{F759A585-FFC2-4B7E-9E5E-A58D8A82C881}" type="pres">
      <dgm:prSet presAssocID="{6D6FA74C-EFC8-44BF-82EB-FECB7EDDED7A}" presName="composite" presStyleCnt="0"/>
      <dgm:spPr/>
      <dgm:t>
        <a:bodyPr/>
        <a:lstStyle/>
        <a:p>
          <a:endParaRPr lang="en-US"/>
        </a:p>
      </dgm:t>
    </dgm:pt>
    <dgm:pt modelId="{3B947989-7B07-4AFF-BCC6-9D44A15D76F2}" type="pres">
      <dgm:prSet presAssocID="{6D6FA74C-EFC8-44BF-82EB-FECB7EDDED7A}" presName="imagSh" presStyleLbl="bgImgPlace1" presStyleIdx="3" presStyleCnt="5"/>
      <dgm:spPr/>
      <dgm:t>
        <a:bodyPr/>
        <a:lstStyle/>
        <a:p>
          <a:endParaRPr lang="en-US"/>
        </a:p>
      </dgm:t>
    </dgm:pt>
    <dgm:pt modelId="{6CE2F943-A249-47C7-82EC-FABEB2116572}" type="pres">
      <dgm:prSet presAssocID="{6D6FA74C-EFC8-44BF-82EB-FECB7EDDED7A}" presName="txNode" presStyleLbl="node1" presStyleIdx="3" presStyleCnt="5">
        <dgm:presLayoutVars>
          <dgm:bulletEnabled val="1"/>
        </dgm:presLayoutVars>
      </dgm:prSet>
      <dgm:spPr/>
      <dgm:t>
        <a:bodyPr/>
        <a:lstStyle/>
        <a:p>
          <a:endParaRPr lang="en-US"/>
        </a:p>
      </dgm:t>
    </dgm:pt>
    <dgm:pt modelId="{3CBA4972-CB36-4CB8-AD28-E7405308AC4B}" type="pres">
      <dgm:prSet presAssocID="{5945B6BB-9E6B-47E7-BEB5-0A8DFCC5D650}" presName="sibTrans" presStyleLbl="sibTrans2D1" presStyleIdx="3" presStyleCnt="4"/>
      <dgm:spPr/>
      <dgm:t>
        <a:bodyPr/>
        <a:lstStyle/>
        <a:p>
          <a:endParaRPr lang="en-US"/>
        </a:p>
      </dgm:t>
    </dgm:pt>
    <dgm:pt modelId="{03135A7A-D2FF-438F-B12A-7E0FD0ED499D}" type="pres">
      <dgm:prSet presAssocID="{5945B6BB-9E6B-47E7-BEB5-0A8DFCC5D650}" presName="connTx" presStyleLbl="sibTrans2D1" presStyleIdx="3" presStyleCnt="4"/>
      <dgm:spPr/>
      <dgm:t>
        <a:bodyPr/>
        <a:lstStyle/>
        <a:p>
          <a:endParaRPr lang="en-US"/>
        </a:p>
      </dgm:t>
    </dgm:pt>
    <dgm:pt modelId="{5E3B0A02-4F02-46AC-B8E3-104FAC1D70AA}" type="pres">
      <dgm:prSet presAssocID="{A4A00744-FA49-440B-A451-9D765BA8FAAF}" presName="composite" presStyleCnt="0"/>
      <dgm:spPr/>
      <dgm:t>
        <a:bodyPr/>
        <a:lstStyle/>
        <a:p>
          <a:endParaRPr lang="en-US"/>
        </a:p>
      </dgm:t>
    </dgm:pt>
    <dgm:pt modelId="{BFCE564E-B1CF-49FF-9702-3ED96D750E8A}" type="pres">
      <dgm:prSet presAssocID="{A4A00744-FA49-440B-A451-9D765BA8FAAF}" presName="imagSh" presStyleLbl="bgImgPlace1" presStyleIdx="4" presStyleCnt="5"/>
      <dgm:spPr/>
      <dgm:t>
        <a:bodyPr/>
        <a:lstStyle/>
        <a:p>
          <a:endParaRPr lang="en-US"/>
        </a:p>
      </dgm:t>
    </dgm:pt>
    <dgm:pt modelId="{0BACABB9-6A67-410F-B536-974FD13905E1}" type="pres">
      <dgm:prSet presAssocID="{A4A00744-FA49-440B-A451-9D765BA8FAAF}" presName="txNode" presStyleLbl="node1" presStyleIdx="4" presStyleCnt="5">
        <dgm:presLayoutVars>
          <dgm:bulletEnabled val="1"/>
        </dgm:presLayoutVars>
      </dgm:prSet>
      <dgm:spPr/>
      <dgm:t>
        <a:bodyPr/>
        <a:lstStyle/>
        <a:p>
          <a:endParaRPr lang="en-US"/>
        </a:p>
      </dgm:t>
    </dgm:pt>
  </dgm:ptLst>
  <dgm:cxnLst>
    <dgm:cxn modelId="{60760021-78DF-403B-BCF9-488A42ACE48A}" srcId="{3A81F1F1-565C-4B76-881A-40ECAD29A097}" destId="{A4A00744-FA49-440B-A451-9D765BA8FAAF}" srcOrd="4" destOrd="0" parTransId="{46DE4E84-41F8-448D-AAAB-FDED3A2E4F90}" sibTransId="{B2894DC9-B63F-451F-8441-69296E49C019}"/>
    <dgm:cxn modelId="{6F711889-092B-40D9-9F5E-B01C58DF4A76}" type="presOf" srcId="{5945B6BB-9E6B-47E7-BEB5-0A8DFCC5D650}" destId="{3CBA4972-CB36-4CB8-AD28-E7405308AC4B}" srcOrd="0" destOrd="0" presId="urn:microsoft.com/office/officeart/2005/8/layout/hProcess10"/>
    <dgm:cxn modelId="{5CC6DA57-3FB5-4711-BBC4-5FE15F867D64}" type="presOf" srcId="{5945B6BB-9E6B-47E7-BEB5-0A8DFCC5D650}" destId="{03135A7A-D2FF-438F-B12A-7E0FD0ED499D}" srcOrd="1" destOrd="0" presId="urn:microsoft.com/office/officeart/2005/8/layout/hProcess10"/>
    <dgm:cxn modelId="{7D3E75BE-35FA-47F8-8B60-D23BB0065675}" type="presOf" srcId="{D07C3B09-5711-4A32-B6D7-51CB55FDD2C0}" destId="{80F3DE44-AE74-4C2D-A8A1-B24F4BC80BA3}" srcOrd="0" destOrd="0" presId="urn:microsoft.com/office/officeart/2005/8/layout/hProcess10"/>
    <dgm:cxn modelId="{14ECABA7-5AD9-4A71-9249-69E0EBE715D1}" type="presOf" srcId="{9091D215-714E-4DCD-BE5C-0A35A409CBCD}" destId="{D7C7C140-71EF-496F-B66E-3AD61C72C2B9}" srcOrd="1" destOrd="0" presId="urn:microsoft.com/office/officeart/2005/8/layout/hProcess10"/>
    <dgm:cxn modelId="{3C22C804-8C3F-47C1-AF5C-D5E99EE72890}" srcId="{3A81F1F1-565C-4B76-881A-40ECAD29A097}" destId="{96B9224F-2AF4-4B6F-9AEB-801D89817C19}" srcOrd="0" destOrd="0" parTransId="{FC974F3C-88F9-4AEB-8FDC-242EED7AA4DA}" sibTransId="{9091D215-714E-4DCD-BE5C-0A35A409CBCD}"/>
    <dgm:cxn modelId="{221F0412-96F3-4177-9CE0-2108FE02DD92}" srcId="{3A81F1F1-565C-4B76-881A-40ECAD29A097}" destId="{D07C3B09-5711-4A32-B6D7-51CB55FDD2C0}" srcOrd="2" destOrd="0" parTransId="{BA16DDAA-93C5-49D1-B882-9CB5CEB0CC23}" sibTransId="{6C6F02B3-BC9E-4F78-84C4-05D838CE03F2}"/>
    <dgm:cxn modelId="{54BEED8A-577C-4BAD-A1C6-92295201FB1D}" type="presOf" srcId="{3A81F1F1-565C-4B76-881A-40ECAD29A097}" destId="{9F444E93-699F-40CA-9351-4066034D322E}" srcOrd="0" destOrd="0" presId="urn:microsoft.com/office/officeart/2005/8/layout/hProcess10"/>
    <dgm:cxn modelId="{714061BB-2DC7-4050-B588-C8B14190CE39}" type="presOf" srcId="{96B9224F-2AF4-4B6F-9AEB-801D89817C19}" destId="{B24DF1FC-7447-4295-A192-6289F488B801}" srcOrd="0" destOrd="0" presId="urn:microsoft.com/office/officeart/2005/8/layout/hProcess10"/>
    <dgm:cxn modelId="{B9383AB9-C576-4482-8F21-BCB3B970D238}" srcId="{3A81F1F1-565C-4B76-881A-40ECAD29A097}" destId="{6D6FA74C-EFC8-44BF-82EB-FECB7EDDED7A}" srcOrd="3" destOrd="0" parTransId="{5358784F-CC08-4F11-9D96-FCA4C3348329}" sibTransId="{5945B6BB-9E6B-47E7-BEB5-0A8DFCC5D650}"/>
    <dgm:cxn modelId="{6493B3AE-B6E6-484C-82DC-95465EF75B0C}" type="presOf" srcId="{9091D215-714E-4DCD-BE5C-0A35A409CBCD}" destId="{F11313A6-5450-4659-95DD-A98BB3633B0A}" srcOrd="0" destOrd="0" presId="urn:microsoft.com/office/officeart/2005/8/layout/hProcess10"/>
    <dgm:cxn modelId="{F4EFD041-0EE8-486E-83DE-45C4FE1BC8A8}" type="presOf" srcId="{28364ECD-961C-4645-A839-4D129F844D8E}" destId="{6E2BDEEC-A740-4DC1-A5B8-50C375A073E1}" srcOrd="0" destOrd="0" presId="urn:microsoft.com/office/officeart/2005/8/layout/hProcess10"/>
    <dgm:cxn modelId="{213CD0BA-9A4F-4D71-9FAE-2B2376EFE8C9}" type="presOf" srcId="{6C6F02B3-BC9E-4F78-84C4-05D838CE03F2}" destId="{1E2042B9-A562-4388-B661-8339BB608046}" srcOrd="1" destOrd="0" presId="urn:microsoft.com/office/officeart/2005/8/layout/hProcess10"/>
    <dgm:cxn modelId="{FD435CCB-34D4-4458-8DF3-C3F2E3372603}" type="presOf" srcId="{6C6F02B3-BC9E-4F78-84C4-05D838CE03F2}" destId="{EB182B5C-5C9A-4035-B489-4976FE7B1617}" srcOrd="0" destOrd="0" presId="urn:microsoft.com/office/officeart/2005/8/layout/hProcess10"/>
    <dgm:cxn modelId="{D434674D-19DE-472D-B4AD-5ABBBC32F620}" type="presOf" srcId="{6D6FA74C-EFC8-44BF-82EB-FECB7EDDED7A}" destId="{6CE2F943-A249-47C7-82EC-FABEB2116572}" srcOrd="0" destOrd="0" presId="urn:microsoft.com/office/officeart/2005/8/layout/hProcess10"/>
    <dgm:cxn modelId="{28A6EA29-F570-498A-9953-D3BA14CA43C8}" type="presOf" srcId="{28364ECD-961C-4645-A839-4D129F844D8E}" destId="{FB4671C8-DA7B-4747-A090-E4729DFD2A9F}" srcOrd="1" destOrd="0" presId="urn:microsoft.com/office/officeart/2005/8/layout/hProcess10"/>
    <dgm:cxn modelId="{7B580A14-DD0E-4CF1-86E3-C342525113B2}" type="presOf" srcId="{A4A00744-FA49-440B-A451-9D765BA8FAAF}" destId="{0BACABB9-6A67-410F-B536-974FD13905E1}" srcOrd="0" destOrd="0" presId="urn:microsoft.com/office/officeart/2005/8/layout/hProcess10"/>
    <dgm:cxn modelId="{71B51903-0496-437F-9AEF-641170945A8E}" type="presOf" srcId="{6A783C8C-9879-44DA-AFB8-B731ED82B376}" destId="{00F1F96B-13CA-45C3-AAF1-DD691806C313}" srcOrd="0" destOrd="0" presId="urn:microsoft.com/office/officeart/2005/8/layout/hProcess10"/>
    <dgm:cxn modelId="{7317FC91-9FF8-46A5-9E93-C8AFBD8B48F1}" srcId="{3A81F1F1-565C-4B76-881A-40ECAD29A097}" destId="{6A783C8C-9879-44DA-AFB8-B731ED82B376}" srcOrd="1" destOrd="0" parTransId="{E7D795ED-D3D3-4353-B6A1-D75F4B202212}" sibTransId="{28364ECD-961C-4645-A839-4D129F844D8E}"/>
    <dgm:cxn modelId="{DBCE5D2B-F638-4DC2-A0AD-6A51ACDDE65E}" type="presParOf" srcId="{9F444E93-699F-40CA-9351-4066034D322E}" destId="{6ECB99CF-E5CB-4CFA-AF9C-4484C132B562}" srcOrd="0" destOrd="0" presId="urn:microsoft.com/office/officeart/2005/8/layout/hProcess10"/>
    <dgm:cxn modelId="{6F21C385-4C28-4258-9FA5-3CC2DCF84BF4}" type="presParOf" srcId="{6ECB99CF-E5CB-4CFA-AF9C-4484C132B562}" destId="{319FAA85-FCF9-4022-A211-7AAF932546D5}" srcOrd="0" destOrd="0" presId="urn:microsoft.com/office/officeart/2005/8/layout/hProcess10"/>
    <dgm:cxn modelId="{15FA8AEB-D1FC-4DB7-BEBF-71437F455C35}" type="presParOf" srcId="{6ECB99CF-E5CB-4CFA-AF9C-4484C132B562}" destId="{B24DF1FC-7447-4295-A192-6289F488B801}" srcOrd="1" destOrd="0" presId="urn:microsoft.com/office/officeart/2005/8/layout/hProcess10"/>
    <dgm:cxn modelId="{667D7FD1-9D47-409A-90B0-4DACE109EF7A}" type="presParOf" srcId="{9F444E93-699F-40CA-9351-4066034D322E}" destId="{F11313A6-5450-4659-95DD-A98BB3633B0A}" srcOrd="1" destOrd="0" presId="urn:microsoft.com/office/officeart/2005/8/layout/hProcess10"/>
    <dgm:cxn modelId="{35839245-3D57-48DC-BC64-520AE2D06DDF}" type="presParOf" srcId="{F11313A6-5450-4659-95DD-A98BB3633B0A}" destId="{D7C7C140-71EF-496F-B66E-3AD61C72C2B9}" srcOrd="0" destOrd="0" presId="urn:microsoft.com/office/officeart/2005/8/layout/hProcess10"/>
    <dgm:cxn modelId="{53A9A121-B352-4831-B51F-98043BCEAAD7}" type="presParOf" srcId="{9F444E93-699F-40CA-9351-4066034D322E}" destId="{B940B8D9-25A2-4790-A9F1-F6A3A86112D3}" srcOrd="2" destOrd="0" presId="urn:microsoft.com/office/officeart/2005/8/layout/hProcess10"/>
    <dgm:cxn modelId="{54D4E05C-DD93-48D7-BC0D-FCE341CE8067}" type="presParOf" srcId="{B940B8D9-25A2-4790-A9F1-F6A3A86112D3}" destId="{2238B2F8-C829-4F73-9E27-5C284EA0AF0A}" srcOrd="0" destOrd="0" presId="urn:microsoft.com/office/officeart/2005/8/layout/hProcess10"/>
    <dgm:cxn modelId="{8301C91B-E222-4972-ABAB-62B629348E7F}" type="presParOf" srcId="{B940B8D9-25A2-4790-A9F1-F6A3A86112D3}" destId="{00F1F96B-13CA-45C3-AAF1-DD691806C313}" srcOrd="1" destOrd="0" presId="urn:microsoft.com/office/officeart/2005/8/layout/hProcess10"/>
    <dgm:cxn modelId="{84F5798B-48F8-4A3F-8287-7AFCA203ACAA}" type="presParOf" srcId="{9F444E93-699F-40CA-9351-4066034D322E}" destId="{6E2BDEEC-A740-4DC1-A5B8-50C375A073E1}" srcOrd="3" destOrd="0" presId="urn:microsoft.com/office/officeart/2005/8/layout/hProcess10"/>
    <dgm:cxn modelId="{BED66A16-E105-4061-B5A1-4C9823E7E9AD}" type="presParOf" srcId="{6E2BDEEC-A740-4DC1-A5B8-50C375A073E1}" destId="{FB4671C8-DA7B-4747-A090-E4729DFD2A9F}" srcOrd="0" destOrd="0" presId="urn:microsoft.com/office/officeart/2005/8/layout/hProcess10"/>
    <dgm:cxn modelId="{80CC874C-EC2B-467D-B427-1F6678AADAB7}" type="presParOf" srcId="{9F444E93-699F-40CA-9351-4066034D322E}" destId="{AE3F98CD-2AEE-4E17-94F3-E2783D1899CE}" srcOrd="4" destOrd="0" presId="urn:microsoft.com/office/officeart/2005/8/layout/hProcess10"/>
    <dgm:cxn modelId="{694A6887-ED6F-4FD0-95A7-67EEDDFD5674}" type="presParOf" srcId="{AE3F98CD-2AEE-4E17-94F3-E2783D1899CE}" destId="{9F7E5F53-634C-41BD-9620-2D218BEB08F6}" srcOrd="0" destOrd="0" presId="urn:microsoft.com/office/officeart/2005/8/layout/hProcess10"/>
    <dgm:cxn modelId="{48B09DE9-8607-4F15-804B-A834E43BB8B2}" type="presParOf" srcId="{AE3F98CD-2AEE-4E17-94F3-E2783D1899CE}" destId="{80F3DE44-AE74-4C2D-A8A1-B24F4BC80BA3}" srcOrd="1" destOrd="0" presId="urn:microsoft.com/office/officeart/2005/8/layout/hProcess10"/>
    <dgm:cxn modelId="{A23226C1-ACC0-4657-90D3-7038CFAA1719}" type="presParOf" srcId="{9F444E93-699F-40CA-9351-4066034D322E}" destId="{EB182B5C-5C9A-4035-B489-4976FE7B1617}" srcOrd="5" destOrd="0" presId="urn:microsoft.com/office/officeart/2005/8/layout/hProcess10"/>
    <dgm:cxn modelId="{A5230292-F18F-45C8-BBC6-6BB83D272389}" type="presParOf" srcId="{EB182B5C-5C9A-4035-B489-4976FE7B1617}" destId="{1E2042B9-A562-4388-B661-8339BB608046}" srcOrd="0" destOrd="0" presId="urn:microsoft.com/office/officeart/2005/8/layout/hProcess10"/>
    <dgm:cxn modelId="{8C4D3B2C-8053-4304-9A99-E8E2B36FDA50}" type="presParOf" srcId="{9F444E93-699F-40CA-9351-4066034D322E}" destId="{F759A585-FFC2-4B7E-9E5E-A58D8A82C881}" srcOrd="6" destOrd="0" presId="urn:microsoft.com/office/officeart/2005/8/layout/hProcess10"/>
    <dgm:cxn modelId="{D02C8608-64E6-45AC-AE35-6674C1002351}" type="presParOf" srcId="{F759A585-FFC2-4B7E-9E5E-A58D8A82C881}" destId="{3B947989-7B07-4AFF-BCC6-9D44A15D76F2}" srcOrd="0" destOrd="0" presId="urn:microsoft.com/office/officeart/2005/8/layout/hProcess10"/>
    <dgm:cxn modelId="{072D980A-B829-44EB-8E03-A30210AD03EF}" type="presParOf" srcId="{F759A585-FFC2-4B7E-9E5E-A58D8A82C881}" destId="{6CE2F943-A249-47C7-82EC-FABEB2116572}" srcOrd="1" destOrd="0" presId="urn:microsoft.com/office/officeart/2005/8/layout/hProcess10"/>
    <dgm:cxn modelId="{8EBD8A79-704A-4E77-849E-CAF4BB9E6573}" type="presParOf" srcId="{9F444E93-699F-40CA-9351-4066034D322E}" destId="{3CBA4972-CB36-4CB8-AD28-E7405308AC4B}" srcOrd="7" destOrd="0" presId="urn:microsoft.com/office/officeart/2005/8/layout/hProcess10"/>
    <dgm:cxn modelId="{39C426F3-FB3E-4F1B-BD55-D47FA7348979}" type="presParOf" srcId="{3CBA4972-CB36-4CB8-AD28-E7405308AC4B}" destId="{03135A7A-D2FF-438F-B12A-7E0FD0ED499D}" srcOrd="0" destOrd="0" presId="urn:microsoft.com/office/officeart/2005/8/layout/hProcess10"/>
    <dgm:cxn modelId="{B4CFBDEE-569D-4FBB-B62B-D0B56C1FFD29}" type="presParOf" srcId="{9F444E93-699F-40CA-9351-4066034D322E}" destId="{5E3B0A02-4F02-46AC-B8E3-104FAC1D70AA}" srcOrd="8" destOrd="0" presId="urn:microsoft.com/office/officeart/2005/8/layout/hProcess10"/>
    <dgm:cxn modelId="{BCF50D32-D478-4E4B-AED2-B5AB48824782}" type="presParOf" srcId="{5E3B0A02-4F02-46AC-B8E3-104FAC1D70AA}" destId="{BFCE564E-B1CF-49FF-9702-3ED96D750E8A}" srcOrd="0" destOrd="0" presId="urn:microsoft.com/office/officeart/2005/8/layout/hProcess10"/>
    <dgm:cxn modelId="{4E97258C-9EBF-4665-8089-A5C187645EFB}" type="presParOf" srcId="{5E3B0A02-4F02-46AC-B8E3-104FAC1D70AA}" destId="{0BACABB9-6A67-410F-B536-974FD13905E1}" srcOrd="1" destOrd="0" presId="urn:microsoft.com/office/officeart/2005/8/layout/hProcess10"/>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56DBAD4-057A-4F1B-BB76-8DC78D6F9FAD}"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B8E5B28-2AA8-40EB-BFBD-A5CA697F2230}">
      <dgm:prSet/>
      <dgm:spPr>
        <a:solidFill>
          <a:srgbClr val="FF0000"/>
        </a:solidFill>
      </dgm:spPr>
      <dgm:t>
        <a:bodyPr/>
        <a:lstStyle/>
        <a:p>
          <a:pPr rtl="0"/>
          <a:r>
            <a:rPr lang="en-US" dirty="0" smtClean="0"/>
            <a:t>Cerebral Blood Flow</a:t>
          </a:r>
          <a:endParaRPr lang="en-US" dirty="0"/>
        </a:p>
      </dgm:t>
    </dgm:pt>
    <dgm:pt modelId="{B66380FB-6339-45AF-BCE6-6D743C5574AB}" type="parTrans" cxnId="{45513EA8-66FF-4D1E-8788-407552994BE0}">
      <dgm:prSet/>
      <dgm:spPr/>
      <dgm:t>
        <a:bodyPr/>
        <a:lstStyle/>
        <a:p>
          <a:endParaRPr lang="en-US"/>
        </a:p>
      </dgm:t>
    </dgm:pt>
    <dgm:pt modelId="{ED92DCA9-C949-449B-8039-8E65428DC34A}" type="sibTrans" cxnId="{45513EA8-66FF-4D1E-8788-407552994BE0}">
      <dgm:prSet/>
      <dgm:spPr/>
      <dgm:t>
        <a:bodyPr/>
        <a:lstStyle/>
        <a:p>
          <a:endParaRPr lang="en-US"/>
        </a:p>
      </dgm:t>
    </dgm:pt>
    <dgm:pt modelId="{4372AF83-0107-49E2-8A76-2AD14996D0F7}" type="pres">
      <dgm:prSet presAssocID="{256DBAD4-057A-4F1B-BB76-8DC78D6F9FAD}" presName="Name0" presStyleCnt="0">
        <dgm:presLayoutVars>
          <dgm:dir/>
          <dgm:resizeHandles val="exact"/>
        </dgm:presLayoutVars>
      </dgm:prSet>
      <dgm:spPr/>
      <dgm:t>
        <a:bodyPr/>
        <a:lstStyle/>
        <a:p>
          <a:endParaRPr lang="en-US"/>
        </a:p>
      </dgm:t>
    </dgm:pt>
    <dgm:pt modelId="{D87D173E-77B9-4B88-8900-8ADED9317FA1}" type="pres">
      <dgm:prSet presAssocID="{DB8E5B28-2AA8-40EB-BFBD-A5CA697F2230}" presName="node" presStyleLbl="node1" presStyleIdx="0" presStyleCnt="1" custLinFactNeighborX="-10774" custLinFactNeighborY="91667">
        <dgm:presLayoutVars>
          <dgm:bulletEnabled val="1"/>
        </dgm:presLayoutVars>
      </dgm:prSet>
      <dgm:spPr/>
      <dgm:t>
        <a:bodyPr/>
        <a:lstStyle/>
        <a:p>
          <a:endParaRPr lang="en-US"/>
        </a:p>
      </dgm:t>
    </dgm:pt>
  </dgm:ptLst>
  <dgm:cxnLst>
    <dgm:cxn modelId="{68FB6774-9BFD-45BB-BDCF-65A709F82207}" type="presOf" srcId="{256DBAD4-057A-4F1B-BB76-8DC78D6F9FAD}" destId="{4372AF83-0107-49E2-8A76-2AD14996D0F7}" srcOrd="0" destOrd="0" presId="urn:microsoft.com/office/officeart/2005/8/layout/process1"/>
    <dgm:cxn modelId="{408A4D2E-C0AF-434C-AB9D-EAC4DFF12256}" type="presOf" srcId="{DB8E5B28-2AA8-40EB-BFBD-A5CA697F2230}" destId="{D87D173E-77B9-4B88-8900-8ADED9317FA1}" srcOrd="0" destOrd="0" presId="urn:microsoft.com/office/officeart/2005/8/layout/process1"/>
    <dgm:cxn modelId="{45513EA8-66FF-4D1E-8788-407552994BE0}" srcId="{256DBAD4-057A-4F1B-BB76-8DC78D6F9FAD}" destId="{DB8E5B28-2AA8-40EB-BFBD-A5CA697F2230}" srcOrd="0" destOrd="0" parTransId="{B66380FB-6339-45AF-BCE6-6D743C5574AB}" sibTransId="{ED92DCA9-C949-449B-8039-8E65428DC34A}"/>
    <dgm:cxn modelId="{73D43B11-47E7-4F45-A899-36D24CD15C3C}" type="presParOf" srcId="{4372AF83-0107-49E2-8A76-2AD14996D0F7}" destId="{D87D173E-77B9-4B88-8900-8ADED9317FA1}" srcOrd="0" destOrd="0" presId="urn:microsoft.com/office/officeart/2005/8/layout/process1"/>
  </dgm:cxnLst>
  <dgm:bg>
    <a:solidFill>
      <a:srgbClr val="FF0000"/>
    </a:soli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955D15B-D81F-408D-92C4-66305CE6BB7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C40C3C20-4418-43C4-8705-80A52327ED30}">
      <dgm:prSet/>
      <dgm:spPr>
        <a:solidFill>
          <a:srgbClr val="00B050"/>
        </a:solidFill>
      </dgm:spPr>
      <dgm:t>
        <a:bodyPr/>
        <a:lstStyle/>
        <a:p>
          <a:pPr rtl="0"/>
          <a:r>
            <a:rPr lang="en-US" dirty="0" smtClean="0"/>
            <a:t>Energy Metabolism</a:t>
          </a:r>
          <a:endParaRPr lang="en-US" dirty="0"/>
        </a:p>
      </dgm:t>
    </dgm:pt>
    <dgm:pt modelId="{2FF692C4-AF1D-49EA-B52C-7EADE42E5C33}" type="parTrans" cxnId="{A94976EA-B836-4DCF-AC4D-7BC25C119675}">
      <dgm:prSet/>
      <dgm:spPr/>
      <dgm:t>
        <a:bodyPr/>
        <a:lstStyle/>
        <a:p>
          <a:endParaRPr lang="en-US"/>
        </a:p>
      </dgm:t>
    </dgm:pt>
    <dgm:pt modelId="{9F71DF0A-5F1F-4626-B584-5ABDE58D8798}" type="sibTrans" cxnId="{A94976EA-B836-4DCF-AC4D-7BC25C119675}">
      <dgm:prSet/>
      <dgm:spPr/>
      <dgm:t>
        <a:bodyPr/>
        <a:lstStyle/>
        <a:p>
          <a:endParaRPr lang="en-US"/>
        </a:p>
      </dgm:t>
    </dgm:pt>
    <dgm:pt modelId="{19EFF772-CB97-45ED-9896-37405F5323DB}" type="pres">
      <dgm:prSet presAssocID="{4955D15B-D81F-408D-92C4-66305CE6BB79}" presName="Name0" presStyleCnt="0">
        <dgm:presLayoutVars>
          <dgm:dir/>
          <dgm:resizeHandles val="exact"/>
        </dgm:presLayoutVars>
      </dgm:prSet>
      <dgm:spPr/>
      <dgm:t>
        <a:bodyPr/>
        <a:lstStyle/>
        <a:p>
          <a:endParaRPr lang="en-US"/>
        </a:p>
      </dgm:t>
    </dgm:pt>
    <dgm:pt modelId="{18E567C1-5F71-4886-BBC5-FC8B1CDA716A}" type="pres">
      <dgm:prSet presAssocID="{C40C3C20-4418-43C4-8705-80A52327ED30}" presName="node" presStyleLbl="node1" presStyleIdx="0" presStyleCnt="1" custLinFactNeighborX="-49">
        <dgm:presLayoutVars>
          <dgm:bulletEnabled val="1"/>
        </dgm:presLayoutVars>
      </dgm:prSet>
      <dgm:spPr/>
      <dgm:t>
        <a:bodyPr/>
        <a:lstStyle/>
        <a:p>
          <a:endParaRPr lang="en-US"/>
        </a:p>
      </dgm:t>
    </dgm:pt>
  </dgm:ptLst>
  <dgm:cxnLst>
    <dgm:cxn modelId="{06E00778-D360-4D8A-A47B-D390BC4E3937}" type="presOf" srcId="{C40C3C20-4418-43C4-8705-80A52327ED30}" destId="{18E567C1-5F71-4886-BBC5-FC8B1CDA716A}" srcOrd="0" destOrd="0" presId="urn:microsoft.com/office/officeart/2005/8/layout/process1"/>
    <dgm:cxn modelId="{78022EF7-280C-4F31-8E81-16F577FAECC1}" type="presOf" srcId="{4955D15B-D81F-408D-92C4-66305CE6BB79}" destId="{19EFF772-CB97-45ED-9896-37405F5323DB}" srcOrd="0" destOrd="0" presId="urn:microsoft.com/office/officeart/2005/8/layout/process1"/>
    <dgm:cxn modelId="{A94976EA-B836-4DCF-AC4D-7BC25C119675}" srcId="{4955D15B-D81F-408D-92C4-66305CE6BB79}" destId="{C40C3C20-4418-43C4-8705-80A52327ED30}" srcOrd="0" destOrd="0" parTransId="{2FF692C4-AF1D-49EA-B52C-7EADE42E5C33}" sibTransId="{9F71DF0A-5F1F-4626-B584-5ABDE58D8798}"/>
    <dgm:cxn modelId="{114EDF43-BBFD-423E-8BC2-72F0AB2DCFB5}" type="presParOf" srcId="{19EFF772-CB97-45ED-9896-37405F5323DB}" destId="{18E567C1-5F71-4886-BBC5-FC8B1CDA716A}" srcOrd="0"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3EA74C-9EFD-4B96-89D5-7CCF5848782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2CE4F676-D3A7-49E9-9A22-BB935249C823}">
      <dgm:prSet custT="1"/>
      <dgm:spPr>
        <a:solidFill>
          <a:schemeClr val="accent2">
            <a:lumMod val="50000"/>
          </a:schemeClr>
        </a:solidFill>
      </dgm:spPr>
      <dgm:t>
        <a:bodyPr/>
        <a:lstStyle/>
        <a:p>
          <a:pPr rtl="0"/>
          <a:r>
            <a:rPr lang="en-US" sz="2000" dirty="0" smtClean="0"/>
            <a:t>Glutamate release</a:t>
          </a:r>
          <a:endParaRPr lang="en-US" sz="2000" dirty="0"/>
        </a:p>
      </dgm:t>
    </dgm:pt>
    <dgm:pt modelId="{48729280-84B7-42CA-8626-61EC61416AE2}" type="parTrans" cxnId="{1FDB3AA3-2DBB-48B7-AE1C-0AAA39E6293F}">
      <dgm:prSet/>
      <dgm:spPr/>
      <dgm:t>
        <a:bodyPr/>
        <a:lstStyle/>
        <a:p>
          <a:endParaRPr lang="en-US"/>
        </a:p>
      </dgm:t>
    </dgm:pt>
    <dgm:pt modelId="{556E8945-4239-4354-A21F-C9B945DF55A1}" type="sibTrans" cxnId="{1FDB3AA3-2DBB-48B7-AE1C-0AAA39E6293F}">
      <dgm:prSet/>
      <dgm:spPr/>
      <dgm:t>
        <a:bodyPr/>
        <a:lstStyle/>
        <a:p>
          <a:endParaRPr lang="en-US"/>
        </a:p>
      </dgm:t>
    </dgm:pt>
    <dgm:pt modelId="{0039F17D-1169-4E74-89D4-35437A1AF28B}" type="pres">
      <dgm:prSet presAssocID="{E33EA74C-9EFD-4B96-89D5-7CCF58487821}" presName="Name0" presStyleCnt="0">
        <dgm:presLayoutVars>
          <dgm:dir/>
          <dgm:resizeHandles val="exact"/>
        </dgm:presLayoutVars>
      </dgm:prSet>
      <dgm:spPr/>
      <dgm:t>
        <a:bodyPr/>
        <a:lstStyle/>
        <a:p>
          <a:endParaRPr lang="en-US"/>
        </a:p>
      </dgm:t>
    </dgm:pt>
    <dgm:pt modelId="{6928EC7A-FFDC-4F3A-8A8D-DCDB0BA9A910}" type="pres">
      <dgm:prSet presAssocID="{2CE4F676-D3A7-49E9-9A22-BB935249C823}" presName="node" presStyleLbl="node1" presStyleIdx="0" presStyleCnt="1" custLinFactNeighborX="35121">
        <dgm:presLayoutVars>
          <dgm:bulletEnabled val="1"/>
        </dgm:presLayoutVars>
      </dgm:prSet>
      <dgm:spPr/>
      <dgm:t>
        <a:bodyPr/>
        <a:lstStyle/>
        <a:p>
          <a:endParaRPr lang="en-US"/>
        </a:p>
      </dgm:t>
    </dgm:pt>
  </dgm:ptLst>
  <dgm:cxnLst>
    <dgm:cxn modelId="{1FDB3AA3-2DBB-48B7-AE1C-0AAA39E6293F}" srcId="{E33EA74C-9EFD-4B96-89D5-7CCF58487821}" destId="{2CE4F676-D3A7-49E9-9A22-BB935249C823}" srcOrd="0" destOrd="0" parTransId="{48729280-84B7-42CA-8626-61EC61416AE2}" sibTransId="{556E8945-4239-4354-A21F-C9B945DF55A1}"/>
    <dgm:cxn modelId="{343EE0F0-63AC-43CA-9027-7D1B8FE5E329}" type="presOf" srcId="{E33EA74C-9EFD-4B96-89D5-7CCF58487821}" destId="{0039F17D-1169-4E74-89D4-35437A1AF28B}" srcOrd="0" destOrd="0" presId="urn:microsoft.com/office/officeart/2005/8/layout/process1"/>
    <dgm:cxn modelId="{3F4DB850-B621-473B-8435-13B64C1059EB}" type="presOf" srcId="{2CE4F676-D3A7-49E9-9A22-BB935249C823}" destId="{6928EC7A-FFDC-4F3A-8A8D-DCDB0BA9A910}" srcOrd="0" destOrd="0" presId="urn:microsoft.com/office/officeart/2005/8/layout/process1"/>
    <dgm:cxn modelId="{F10A58FE-6201-4544-B79F-7CC084735455}" type="presParOf" srcId="{0039F17D-1169-4E74-89D4-35437A1AF28B}" destId="{6928EC7A-FFDC-4F3A-8A8D-DCDB0BA9A910}" srcOrd="0" destOrd="0" presId="urn:microsoft.com/office/officeart/2005/8/layout/process1"/>
  </dgm:cxnLst>
  <dgm:bg>
    <a:solidFill>
      <a:srgbClr val="7030A0"/>
    </a:solidFill>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585424-D7C2-47C0-8E3F-DBE8EE2B94A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0F1A2AD1-C341-4CDB-ACCC-87B11B2A7E34}">
      <dgm:prSet custT="1"/>
      <dgm:spPr>
        <a:solidFill>
          <a:srgbClr val="780E2C"/>
        </a:solidFill>
      </dgm:spPr>
      <dgm:t>
        <a:bodyPr/>
        <a:lstStyle/>
        <a:p>
          <a:pPr rtl="0"/>
          <a:r>
            <a:rPr lang="en-US" sz="2000" dirty="0" smtClean="0"/>
            <a:t>Free Radicals</a:t>
          </a:r>
          <a:endParaRPr lang="en-US" sz="2000" dirty="0"/>
        </a:p>
      </dgm:t>
    </dgm:pt>
    <dgm:pt modelId="{083F5E75-C295-47A6-93F0-5F7C70ED3FCD}" type="parTrans" cxnId="{C77B8D40-5213-4644-8D52-E80EFB3DB28E}">
      <dgm:prSet/>
      <dgm:spPr/>
      <dgm:t>
        <a:bodyPr/>
        <a:lstStyle/>
        <a:p>
          <a:endParaRPr lang="en-US"/>
        </a:p>
      </dgm:t>
    </dgm:pt>
    <dgm:pt modelId="{A1F30448-7F93-454D-B8A2-EF0BD117F902}" type="sibTrans" cxnId="{C77B8D40-5213-4644-8D52-E80EFB3DB28E}">
      <dgm:prSet/>
      <dgm:spPr/>
      <dgm:t>
        <a:bodyPr/>
        <a:lstStyle/>
        <a:p>
          <a:endParaRPr lang="en-US"/>
        </a:p>
      </dgm:t>
    </dgm:pt>
    <dgm:pt modelId="{454C48E7-DD8F-41E6-917E-381FA53532AC}" type="pres">
      <dgm:prSet presAssocID="{7F585424-D7C2-47C0-8E3F-DBE8EE2B94A0}" presName="Name0" presStyleCnt="0">
        <dgm:presLayoutVars>
          <dgm:dir/>
          <dgm:resizeHandles val="exact"/>
        </dgm:presLayoutVars>
      </dgm:prSet>
      <dgm:spPr/>
      <dgm:t>
        <a:bodyPr/>
        <a:lstStyle/>
        <a:p>
          <a:endParaRPr lang="en-US"/>
        </a:p>
      </dgm:t>
    </dgm:pt>
    <dgm:pt modelId="{D3A61E1E-D654-4AA5-9027-0B072BC0123C}" type="pres">
      <dgm:prSet presAssocID="{0F1A2AD1-C341-4CDB-ACCC-87B11B2A7E34}" presName="node" presStyleLbl="node1" presStyleIdx="0" presStyleCnt="1" custScaleX="93842">
        <dgm:presLayoutVars>
          <dgm:bulletEnabled val="1"/>
        </dgm:presLayoutVars>
      </dgm:prSet>
      <dgm:spPr/>
      <dgm:t>
        <a:bodyPr/>
        <a:lstStyle/>
        <a:p>
          <a:endParaRPr lang="en-US"/>
        </a:p>
      </dgm:t>
    </dgm:pt>
  </dgm:ptLst>
  <dgm:cxnLst>
    <dgm:cxn modelId="{AF95C139-AFF9-474B-98F9-3D49B9E0AEF9}" type="presOf" srcId="{7F585424-D7C2-47C0-8E3F-DBE8EE2B94A0}" destId="{454C48E7-DD8F-41E6-917E-381FA53532AC}" srcOrd="0" destOrd="0" presId="urn:microsoft.com/office/officeart/2005/8/layout/process1"/>
    <dgm:cxn modelId="{C77B8D40-5213-4644-8D52-E80EFB3DB28E}" srcId="{7F585424-D7C2-47C0-8E3F-DBE8EE2B94A0}" destId="{0F1A2AD1-C341-4CDB-ACCC-87B11B2A7E34}" srcOrd="0" destOrd="0" parTransId="{083F5E75-C295-47A6-93F0-5F7C70ED3FCD}" sibTransId="{A1F30448-7F93-454D-B8A2-EF0BD117F902}"/>
    <dgm:cxn modelId="{9F88ED8A-807E-46B0-967E-9994089B5CA5}" type="presOf" srcId="{0F1A2AD1-C341-4CDB-ACCC-87B11B2A7E34}" destId="{D3A61E1E-D654-4AA5-9027-0B072BC0123C}" srcOrd="0" destOrd="0" presId="urn:microsoft.com/office/officeart/2005/8/layout/process1"/>
    <dgm:cxn modelId="{25C1DCAC-603B-4597-B1D3-9E7CA03553BA}" type="presParOf" srcId="{454C48E7-DD8F-41E6-917E-381FA53532AC}" destId="{D3A61E1E-D654-4AA5-9027-0B072BC0123C}" srcOrd="0" destOrd="0" presId="urn:microsoft.com/office/officeart/2005/8/layout/process1"/>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33EA74C-9EFD-4B96-89D5-7CCF5848782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2CE4F676-D3A7-49E9-9A22-BB935249C823}">
      <dgm:prSet/>
      <dgm:spPr>
        <a:solidFill>
          <a:srgbClr val="7030A0"/>
        </a:solidFill>
      </dgm:spPr>
      <dgm:t>
        <a:bodyPr/>
        <a:lstStyle/>
        <a:p>
          <a:pPr rtl="0"/>
          <a:r>
            <a:rPr lang="en-US" dirty="0" smtClean="0"/>
            <a:t>Membrane Depolarization</a:t>
          </a:r>
          <a:endParaRPr lang="en-US" dirty="0"/>
        </a:p>
      </dgm:t>
    </dgm:pt>
    <dgm:pt modelId="{48729280-84B7-42CA-8626-61EC61416AE2}" type="parTrans" cxnId="{1FDB3AA3-2DBB-48B7-AE1C-0AAA39E6293F}">
      <dgm:prSet/>
      <dgm:spPr/>
      <dgm:t>
        <a:bodyPr/>
        <a:lstStyle/>
        <a:p>
          <a:endParaRPr lang="en-US"/>
        </a:p>
      </dgm:t>
    </dgm:pt>
    <dgm:pt modelId="{556E8945-4239-4354-A21F-C9B945DF55A1}" type="sibTrans" cxnId="{1FDB3AA3-2DBB-48B7-AE1C-0AAA39E6293F}">
      <dgm:prSet/>
      <dgm:spPr/>
      <dgm:t>
        <a:bodyPr/>
        <a:lstStyle/>
        <a:p>
          <a:endParaRPr lang="en-US"/>
        </a:p>
      </dgm:t>
    </dgm:pt>
    <dgm:pt modelId="{0039F17D-1169-4E74-89D4-35437A1AF28B}" type="pres">
      <dgm:prSet presAssocID="{E33EA74C-9EFD-4B96-89D5-7CCF58487821}" presName="Name0" presStyleCnt="0">
        <dgm:presLayoutVars>
          <dgm:dir/>
          <dgm:resizeHandles val="exact"/>
        </dgm:presLayoutVars>
      </dgm:prSet>
      <dgm:spPr/>
      <dgm:t>
        <a:bodyPr/>
        <a:lstStyle/>
        <a:p>
          <a:endParaRPr lang="en-US"/>
        </a:p>
      </dgm:t>
    </dgm:pt>
    <dgm:pt modelId="{6928EC7A-FFDC-4F3A-8A8D-DCDB0BA9A910}" type="pres">
      <dgm:prSet presAssocID="{2CE4F676-D3A7-49E9-9A22-BB935249C823}" presName="node" presStyleLbl="node1" presStyleIdx="0" presStyleCnt="1" custLinFactNeighborX="35121">
        <dgm:presLayoutVars>
          <dgm:bulletEnabled val="1"/>
        </dgm:presLayoutVars>
      </dgm:prSet>
      <dgm:spPr/>
      <dgm:t>
        <a:bodyPr/>
        <a:lstStyle/>
        <a:p>
          <a:endParaRPr lang="en-US"/>
        </a:p>
      </dgm:t>
    </dgm:pt>
  </dgm:ptLst>
  <dgm:cxnLst>
    <dgm:cxn modelId="{30052743-8A4F-49A9-A468-1788D0D7729F}" type="presOf" srcId="{E33EA74C-9EFD-4B96-89D5-7CCF58487821}" destId="{0039F17D-1169-4E74-89D4-35437A1AF28B}" srcOrd="0" destOrd="0" presId="urn:microsoft.com/office/officeart/2005/8/layout/process1"/>
    <dgm:cxn modelId="{1FDB3AA3-2DBB-48B7-AE1C-0AAA39E6293F}" srcId="{E33EA74C-9EFD-4B96-89D5-7CCF58487821}" destId="{2CE4F676-D3A7-49E9-9A22-BB935249C823}" srcOrd="0" destOrd="0" parTransId="{48729280-84B7-42CA-8626-61EC61416AE2}" sibTransId="{556E8945-4239-4354-A21F-C9B945DF55A1}"/>
    <dgm:cxn modelId="{D7796A97-E988-4144-8859-66E778D84BEA}" type="presOf" srcId="{2CE4F676-D3A7-49E9-9A22-BB935249C823}" destId="{6928EC7A-FFDC-4F3A-8A8D-DCDB0BA9A910}" srcOrd="0" destOrd="0" presId="urn:microsoft.com/office/officeart/2005/8/layout/process1"/>
    <dgm:cxn modelId="{1ED817E3-E8F8-4743-8643-3FA7DB121E90}" type="presParOf" srcId="{0039F17D-1169-4E74-89D4-35437A1AF28B}" destId="{6928EC7A-FFDC-4F3A-8A8D-DCDB0BA9A910}" srcOrd="0" destOrd="0" presId="urn:microsoft.com/office/officeart/2005/8/layout/process1"/>
  </dgm:cxnLst>
  <dgm:bg>
    <a:solidFill>
      <a:srgbClr val="7030A0"/>
    </a:solidFill>
  </dgm:bg>
  <dgm:whole/>
  <dgm:extLst>
    <a:ext uri="http://schemas.microsoft.com/office/drawing/2008/diagram">
      <dsp:dataModelExt xmlns:dsp="http://schemas.microsoft.com/office/drawing/2008/diagram" xmlns="" relId="rId2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81F1F1-565C-4B76-881A-40ECAD29A097}" type="doc">
      <dgm:prSet loTypeId="urn:microsoft.com/office/officeart/2005/8/layout/hProcess10" loCatId="process" qsTypeId="urn:microsoft.com/office/officeart/2005/8/quickstyle/3d3" qsCatId="3D" csTypeId="urn:microsoft.com/office/officeart/2005/8/colors/accent1_2" csCatId="accent1" phldr="1"/>
      <dgm:spPr/>
      <dgm:t>
        <a:bodyPr/>
        <a:lstStyle/>
        <a:p>
          <a:endParaRPr lang="en-US"/>
        </a:p>
      </dgm:t>
    </dgm:pt>
    <dgm:pt modelId="{96B9224F-2AF4-4B6F-9AEB-801D89817C19}">
      <dgm:prSet custT="1"/>
      <dgm:spPr/>
      <dgm:t>
        <a:bodyPr/>
        <a:lstStyle/>
        <a:p>
          <a:pPr rtl="0"/>
          <a:r>
            <a:rPr lang="en-US" sz="1600" b="1" dirty="0" smtClean="0">
              <a:solidFill>
                <a:schemeClr val="tx1"/>
              </a:solidFill>
              <a:latin typeface="Times New Roman" pitchFamily="18" charset="0"/>
              <a:cs typeface="Times New Roman" pitchFamily="18" charset="0"/>
            </a:rPr>
            <a:t> Energy failure</a:t>
          </a:r>
          <a:endParaRPr lang="en-US" sz="1600" b="1" dirty="0">
            <a:solidFill>
              <a:schemeClr val="tx1"/>
            </a:solidFill>
            <a:latin typeface="Times New Roman" pitchFamily="18" charset="0"/>
            <a:cs typeface="Times New Roman" pitchFamily="18" charset="0"/>
          </a:endParaRPr>
        </a:p>
      </dgm:t>
    </dgm:pt>
    <dgm:pt modelId="{FC974F3C-88F9-4AEB-8FDC-242EED7AA4DA}" type="parTrans" cxnId="{3C22C804-8C3F-47C1-AF5C-D5E99EE72890}">
      <dgm:prSet/>
      <dgm:spPr/>
      <dgm:t>
        <a:bodyPr/>
        <a:lstStyle/>
        <a:p>
          <a:endParaRPr lang="en-US"/>
        </a:p>
      </dgm:t>
    </dgm:pt>
    <dgm:pt modelId="{9091D215-714E-4DCD-BE5C-0A35A409CBCD}" type="sibTrans" cxnId="{3C22C804-8C3F-47C1-AF5C-D5E99EE72890}">
      <dgm:prSet/>
      <dgm:spPr/>
      <dgm:t>
        <a:bodyPr/>
        <a:lstStyle/>
        <a:p>
          <a:endParaRPr lang="en-US"/>
        </a:p>
      </dgm:t>
    </dgm:pt>
    <dgm:pt modelId="{D07C3B09-5711-4A32-B6D7-51CB55FDD2C0}">
      <dgm:prSet custT="1"/>
      <dgm:spPr/>
      <dgm:t>
        <a:bodyPr/>
        <a:lstStyle/>
        <a:p>
          <a:pPr rtl="0"/>
          <a:r>
            <a:rPr lang="en-US" sz="1600" b="1" dirty="0" smtClean="0">
              <a:solidFill>
                <a:schemeClr val="tx1"/>
              </a:solidFill>
              <a:latin typeface="Times New Roman" pitchFamily="18" charset="0"/>
              <a:cs typeface="Times New Roman" pitchFamily="18" charset="0"/>
            </a:rPr>
            <a:t>Free radical formation</a:t>
          </a:r>
          <a:endParaRPr lang="en-US" sz="1600" b="1" dirty="0">
            <a:solidFill>
              <a:schemeClr val="tx1"/>
            </a:solidFill>
            <a:latin typeface="Times New Roman" pitchFamily="18" charset="0"/>
            <a:cs typeface="Times New Roman" pitchFamily="18" charset="0"/>
          </a:endParaRPr>
        </a:p>
      </dgm:t>
    </dgm:pt>
    <dgm:pt modelId="{BA16DDAA-93C5-49D1-B882-9CB5CEB0CC23}" type="parTrans" cxnId="{221F0412-96F3-4177-9CE0-2108FE02DD92}">
      <dgm:prSet/>
      <dgm:spPr/>
      <dgm:t>
        <a:bodyPr/>
        <a:lstStyle/>
        <a:p>
          <a:endParaRPr lang="en-US"/>
        </a:p>
      </dgm:t>
    </dgm:pt>
    <dgm:pt modelId="{6C6F02B3-BC9E-4F78-84C4-05D838CE03F2}" type="sibTrans" cxnId="{221F0412-96F3-4177-9CE0-2108FE02DD92}">
      <dgm:prSet/>
      <dgm:spPr/>
      <dgm:t>
        <a:bodyPr/>
        <a:lstStyle/>
        <a:p>
          <a:endParaRPr lang="en-US"/>
        </a:p>
      </dgm:t>
    </dgm:pt>
    <dgm:pt modelId="{6D6FA74C-EFC8-44BF-82EB-FECB7EDDED7A}">
      <dgm:prSet custT="1"/>
      <dgm:spPr/>
      <dgm:t>
        <a:bodyPr/>
        <a:lstStyle/>
        <a:p>
          <a:pPr rtl="0"/>
          <a:r>
            <a:rPr lang="en-US" sz="1600" b="1" dirty="0" smtClean="0">
              <a:solidFill>
                <a:schemeClr val="tx1"/>
              </a:solidFill>
              <a:latin typeface="Times New Roman" pitchFamily="18" charset="0"/>
              <a:cs typeface="Times New Roman" pitchFamily="18" charset="0"/>
            </a:rPr>
            <a:t>Accumulation of </a:t>
          </a:r>
          <a:r>
            <a:rPr lang="en-US" sz="1600" b="1" dirty="0" err="1" smtClean="0">
              <a:solidFill>
                <a:schemeClr val="tx1"/>
              </a:solidFill>
              <a:latin typeface="Times New Roman" pitchFamily="18" charset="0"/>
              <a:cs typeface="Times New Roman" pitchFamily="18" charset="0"/>
            </a:rPr>
            <a:t>cytosolic</a:t>
          </a:r>
          <a:r>
            <a:rPr lang="en-US" sz="1600" b="1" dirty="0" smtClean="0">
              <a:solidFill>
                <a:schemeClr val="tx1"/>
              </a:solidFill>
              <a:latin typeface="Times New Roman" pitchFamily="18" charset="0"/>
              <a:cs typeface="Times New Roman" pitchFamily="18" charset="0"/>
            </a:rPr>
            <a:t> Ca</a:t>
          </a:r>
          <a:endParaRPr lang="en-US" sz="1600" b="1" dirty="0">
            <a:solidFill>
              <a:schemeClr val="tx1"/>
            </a:solidFill>
            <a:latin typeface="Times New Roman" pitchFamily="18" charset="0"/>
            <a:cs typeface="Times New Roman" pitchFamily="18" charset="0"/>
          </a:endParaRPr>
        </a:p>
      </dgm:t>
    </dgm:pt>
    <dgm:pt modelId="{5358784F-CC08-4F11-9D96-FCA4C3348329}" type="parTrans" cxnId="{B9383AB9-C576-4482-8F21-BCB3B970D238}">
      <dgm:prSet/>
      <dgm:spPr/>
      <dgm:t>
        <a:bodyPr/>
        <a:lstStyle/>
        <a:p>
          <a:endParaRPr lang="en-US"/>
        </a:p>
      </dgm:t>
    </dgm:pt>
    <dgm:pt modelId="{5945B6BB-9E6B-47E7-BEB5-0A8DFCC5D650}" type="sibTrans" cxnId="{B9383AB9-C576-4482-8F21-BCB3B970D238}">
      <dgm:prSet/>
      <dgm:spPr/>
      <dgm:t>
        <a:bodyPr/>
        <a:lstStyle/>
        <a:p>
          <a:endParaRPr lang="en-US"/>
        </a:p>
      </dgm:t>
    </dgm:pt>
    <dgm:pt modelId="{A4A00744-FA49-440B-A451-9D765BA8FAAF}">
      <dgm:prSet custT="1"/>
      <dgm:spPr/>
      <dgm:t>
        <a:bodyPr/>
        <a:lstStyle/>
        <a:p>
          <a:pPr rtl="0"/>
          <a:r>
            <a:rPr lang="en-US" sz="1600" b="1" dirty="0" smtClean="0">
              <a:solidFill>
                <a:schemeClr val="tx1"/>
              </a:solidFill>
              <a:latin typeface="Times New Roman" pitchFamily="18" charset="0"/>
              <a:cs typeface="Times New Roman" pitchFamily="18" charset="0"/>
            </a:rPr>
            <a:t>Role of inflammation-cytokines</a:t>
          </a:r>
          <a:endParaRPr lang="en-US" sz="1600" b="1" dirty="0">
            <a:solidFill>
              <a:schemeClr val="tx1"/>
            </a:solidFill>
            <a:latin typeface="Times New Roman" pitchFamily="18" charset="0"/>
            <a:cs typeface="Times New Roman" pitchFamily="18" charset="0"/>
          </a:endParaRPr>
        </a:p>
      </dgm:t>
    </dgm:pt>
    <dgm:pt modelId="{46DE4E84-41F8-448D-AAAB-FDED3A2E4F90}" type="parTrans" cxnId="{60760021-78DF-403B-BCF9-488A42ACE48A}">
      <dgm:prSet/>
      <dgm:spPr/>
      <dgm:t>
        <a:bodyPr/>
        <a:lstStyle/>
        <a:p>
          <a:endParaRPr lang="en-US"/>
        </a:p>
      </dgm:t>
    </dgm:pt>
    <dgm:pt modelId="{B2894DC9-B63F-451F-8441-69296E49C019}" type="sibTrans" cxnId="{60760021-78DF-403B-BCF9-488A42ACE48A}">
      <dgm:prSet/>
      <dgm:spPr/>
      <dgm:t>
        <a:bodyPr/>
        <a:lstStyle/>
        <a:p>
          <a:endParaRPr lang="en-US"/>
        </a:p>
      </dgm:t>
    </dgm:pt>
    <dgm:pt modelId="{6A783C8C-9879-44DA-AFB8-B731ED82B376}">
      <dgm:prSet custT="1"/>
      <dgm:spPr/>
      <dgm:t>
        <a:bodyPr/>
        <a:lstStyle/>
        <a:p>
          <a:pPr rtl="0"/>
          <a:r>
            <a:rPr lang="en-US" sz="1600" b="1" dirty="0" smtClean="0">
              <a:solidFill>
                <a:schemeClr val="tx1"/>
              </a:solidFill>
              <a:latin typeface="Times New Roman" pitchFamily="18" charset="0"/>
              <a:cs typeface="Times New Roman" pitchFamily="18" charset="0"/>
            </a:rPr>
            <a:t>EXCITATORY AMINO ACID</a:t>
          </a:r>
          <a:endParaRPr lang="en-US" sz="1600" b="1" dirty="0">
            <a:solidFill>
              <a:schemeClr val="tx1"/>
            </a:solidFill>
            <a:latin typeface="Times New Roman" pitchFamily="18" charset="0"/>
            <a:cs typeface="Times New Roman" pitchFamily="18" charset="0"/>
          </a:endParaRPr>
        </a:p>
      </dgm:t>
    </dgm:pt>
    <dgm:pt modelId="{28364ECD-961C-4645-A839-4D129F844D8E}" type="sibTrans" cxnId="{7317FC91-9FF8-46A5-9E93-C8AFBD8B48F1}">
      <dgm:prSet/>
      <dgm:spPr/>
      <dgm:t>
        <a:bodyPr/>
        <a:lstStyle/>
        <a:p>
          <a:endParaRPr lang="en-US"/>
        </a:p>
      </dgm:t>
    </dgm:pt>
    <dgm:pt modelId="{E7D795ED-D3D3-4353-B6A1-D75F4B202212}" type="parTrans" cxnId="{7317FC91-9FF8-46A5-9E93-C8AFBD8B48F1}">
      <dgm:prSet/>
      <dgm:spPr/>
      <dgm:t>
        <a:bodyPr/>
        <a:lstStyle/>
        <a:p>
          <a:endParaRPr lang="en-US"/>
        </a:p>
      </dgm:t>
    </dgm:pt>
    <dgm:pt modelId="{9F444E93-699F-40CA-9351-4066034D322E}" type="pres">
      <dgm:prSet presAssocID="{3A81F1F1-565C-4B76-881A-40ECAD29A097}" presName="Name0" presStyleCnt="0">
        <dgm:presLayoutVars>
          <dgm:dir/>
          <dgm:resizeHandles val="exact"/>
        </dgm:presLayoutVars>
      </dgm:prSet>
      <dgm:spPr/>
      <dgm:t>
        <a:bodyPr/>
        <a:lstStyle/>
        <a:p>
          <a:endParaRPr lang="en-US"/>
        </a:p>
      </dgm:t>
    </dgm:pt>
    <dgm:pt modelId="{6ECB99CF-E5CB-4CFA-AF9C-4484C132B562}" type="pres">
      <dgm:prSet presAssocID="{96B9224F-2AF4-4B6F-9AEB-801D89817C19}" presName="composite" presStyleCnt="0"/>
      <dgm:spPr/>
    </dgm:pt>
    <dgm:pt modelId="{319FAA85-FCF9-4022-A211-7AAF932546D5}" type="pres">
      <dgm:prSet presAssocID="{96B9224F-2AF4-4B6F-9AEB-801D89817C19}" presName="imagSh" presStyleLbl="bgImgPlace1" presStyleIdx="0" presStyleCnt="5"/>
      <dgm:spPr/>
    </dgm:pt>
    <dgm:pt modelId="{B24DF1FC-7447-4295-A192-6289F488B801}" type="pres">
      <dgm:prSet presAssocID="{96B9224F-2AF4-4B6F-9AEB-801D89817C19}" presName="txNode" presStyleLbl="node1" presStyleIdx="0" presStyleCnt="5" custLinFactY="15748" custLinFactNeighborX="16159" custLinFactNeighborY="100000">
        <dgm:presLayoutVars>
          <dgm:bulletEnabled val="1"/>
        </dgm:presLayoutVars>
      </dgm:prSet>
      <dgm:spPr/>
      <dgm:t>
        <a:bodyPr/>
        <a:lstStyle/>
        <a:p>
          <a:endParaRPr lang="en-US"/>
        </a:p>
      </dgm:t>
    </dgm:pt>
    <dgm:pt modelId="{F11313A6-5450-4659-95DD-A98BB3633B0A}" type="pres">
      <dgm:prSet presAssocID="{9091D215-714E-4DCD-BE5C-0A35A409CBCD}" presName="sibTrans" presStyleLbl="sibTrans2D1" presStyleIdx="0" presStyleCnt="4"/>
      <dgm:spPr/>
      <dgm:t>
        <a:bodyPr/>
        <a:lstStyle/>
        <a:p>
          <a:endParaRPr lang="en-US"/>
        </a:p>
      </dgm:t>
    </dgm:pt>
    <dgm:pt modelId="{D7C7C140-71EF-496F-B66E-3AD61C72C2B9}" type="pres">
      <dgm:prSet presAssocID="{9091D215-714E-4DCD-BE5C-0A35A409CBCD}" presName="connTx" presStyleLbl="sibTrans2D1" presStyleIdx="0" presStyleCnt="4"/>
      <dgm:spPr/>
      <dgm:t>
        <a:bodyPr/>
        <a:lstStyle/>
        <a:p>
          <a:endParaRPr lang="en-US"/>
        </a:p>
      </dgm:t>
    </dgm:pt>
    <dgm:pt modelId="{B940B8D9-25A2-4790-A9F1-F6A3A86112D3}" type="pres">
      <dgm:prSet presAssocID="{6A783C8C-9879-44DA-AFB8-B731ED82B376}" presName="composite" presStyleCnt="0"/>
      <dgm:spPr/>
    </dgm:pt>
    <dgm:pt modelId="{2238B2F8-C829-4F73-9E27-5C284EA0AF0A}" type="pres">
      <dgm:prSet presAssocID="{6A783C8C-9879-44DA-AFB8-B731ED82B376}" presName="imagSh" presStyleLbl="bgImgPlace1" presStyleIdx="1" presStyleCnt="5"/>
      <dgm:spPr/>
    </dgm:pt>
    <dgm:pt modelId="{00F1F96B-13CA-45C3-AAF1-DD691806C313}" type="pres">
      <dgm:prSet presAssocID="{6A783C8C-9879-44DA-AFB8-B731ED82B376}" presName="txNode" presStyleLbl="node1" presStyleIdx="1" presStyleCnt="5" custScaleX="111633">
        <dgm:presLayoutVars>
          <dgm:bulletEnabled val="1"/>
        </dgm:presLayoutVars>
      </dgm:prSet>
      <dgm:spPr/>
      <dgm:t>
        <a:bodyPr/>
        <a:lstStyle/>
        <a:p>
          <a:endParaRPr lang="en-US"/>
        </a:p>
      </dgm:t>
    </dgm:pt>
    <dgm:pt modelId="{6E2BDEEC-A740-4DC1-A5B8-50C375A073E1}" type="pres">
      <dgm:prSet presAssocID="{28364ECD-961C-4645-A839-4D129F844D8E}" presName="sibTrans" presStyleLbl="sibTrans2D1" presStyleIdx="1" presStyleCnt="4"/>
      <dgm:spPr/>
      <dgm:t>
        <a:bodyPr/>
        <a:lstStyle/>
        <a:p>
          <a:endParaRPr lang="en-US"/>
        </a:p>
      </dgm:t>
    </dgm:pt>
    <dgm:pt modelId="{FB4671C8-DA7B-4747-A090-E4729DFD2A9F}" type="pres">
      <dgm:prSet presAssocID="{28364ECD-961C-4645-A839-4D129F844D8E}" presName="connTx" presStyleLbl="sibTrans2D1" presStyleIdx="1" presStyleCnt="4"/>
      <dgm:spPr/>
      <dgm:t>
        <a:bodyPr/>
        <a:lstStyle/>
        <a:p>
          <a:endParaRPr lang="en-US"/>
        </a:p>
      </dgm:t>
    </dgm:pt>
    <dgm:pt modelId="{AE3F98CD-2AEE-4E17-94F3-E2783D1899CE}" type="pres">
      <dgm:prSet presAssocID="{D07C3B09-5711-4A32-B6D7-51CB55FDD2C0}" presName="composite" presStyleCnt="0"/>
      <dgm:spPr/>
    </dgm:pt>
    <dgm:pt modelId="{9F7E5F53-634C-41BD-9620-2D218BEB08F6}" type="pres">
      <dgm:prSet presAssocID="{D07C3B09-5711-4A32-B6D7-51CB55FDD2C0}" presName="imagSh" presStyleLbl="bgImgPlace1" presStyleIdx="2" presStyleCnt="5"/>
      <dgm:spPr/>
    </dgm:pt>
    <dgm:pt modelId="{80F3DE44-AE74-4C2D-A8A1-B24F4BC80BA3}" type="pres">
      <dgm:prSet presAssocID="{D07C3B09-5711-4A32-B6D7-51CB55FDD2C0}" presName="txNode" presStyleLbl="node1" presStyleIdx="2" presStyleCnt="5">
        <dgm:presLayoutVars>
          <dgm:bulletEnabled val="1"/>
        </dgm:presLayoutVars>
      </dgm:prSet>
      <dgm:spPr/>
      <dgm:t>
        <a:bodyPr/>
        <a:lstStyle/>
        <a:p>
          <a:endParaRPr lang="en-US"/>
        </a:p>
      </dgm:t>
    </dgm:pt>
    <dgm:pt modelId="{EB182B5C-5C9A-4035-B489-4976FE7B1617}" type="pres">
      <dgm:prSet presAssocID="{6C6F02B3-BC9E-4F78-84C4-05D838CE03F2}" presName="sibTrans" presStyleLbl="sibTrans2D1" presStyleIdx="2" presStyleCnt="4"/>
      <dgm:spPr/>
      <dgm:t>
        <a:bodyPr/>
        <a:lstStyle/>
        <a:p>
          <a:endParaRPr lang="en-US"/>
        </a:p>
      </dgm:t>
    </dgm:pt>
    <dgm:pt modelId="{1E2042B9-A562-4388-B661-8339BB608046}" type="pres">
      <dgm:prSet presAssocID="{6C6F02B3-BC9E-4F78-84C4-05D838CE03F2}" presName="connTx" presStyleLbl="sibTrans2D1" presStyleIdx="2" presStyleCnt="4"/>
      <dgm:spPr/>
      <dgm:t>
        <a:bodyPr/>
        <a:lstStyle/>
        <a:p>
          <a:endParaRPr lang="en-US"/>
        </a:p>
      </dgm:t>
    </dgm:pt>
    <dgm:pt modelId="{F759A585-FFC2-4B7E-9E5E-A58D8A82C881}" type="pres">
      <dgm:prSet presAssocID="{6D6FA74C-EFC8-44BF-82EB-FECB7EDDED7A}" presName="composite" presStyleCnt="0"/>
      <dgm:spPr/>
    </dgm:pt>
    <dgm:pt modelId="{3B947989-7B07-4AFF-BCC6-9D44A15D76F2}" type="pres">
      <dgm:prSet presAssocID="{6D6FA74C-EFC8-44BF-82EB-FECB7EDDED7A}" presName="imagSh" presStyleLbl="bgImgPlace1" presStyleIdx="3" presStyleCnt="5"/>
      <dgm:spPr/>
    </dgm:pt>
    <dgm:pt modelId="{6CE2F943-A249-47C7-82EC-FABEB2116572}" type="pres">
      <dgm:prSet presAssocID="{6D6FA74C-EFC8-44BF-82EB-FECB7EDDED7A}" presName="txNode" presStyleLbl="node1" presStyleIdx="3" presStyleCnt="5">
        <dgm:presLayoutVars>
          <dgm:bulletEnabled val="1"/>
        </dgm:presLayoutVars>
      </dgm:prSet>
      <dgm:spPr/>
      <dgm:t>
        <a:bodyPr/>
        <a:lstStyle/>
        <a:p>
          <a:endParaRPr lang="en-US"/>
        </a:p>
      </dgm:t>
    </dgm:pt>
    <dgm:pt modelId="{3CBA4972-CB36-4CB8-AD28-E7405308AC4B}" type="pres">
      <dgm:prSet presAssocID="{5945B6BB-9E6B-47E7-BEB5-0A8DFCC5D650}" presName="sibTrans" presStyleLbl="sibTrans2D1" presStyleIdx="3" presStyleCnt="4"/>
      <dgm:spPr/>
      <dgm:t>
        <a:bodyPr/>
        <a:lstStyle/>
        <a:p>
          <a:endParaRPr lang="en-US"/>
        </a:p>
      </dgm:t>
    </dgm:pt>
    <dgm:pt modelId="{03135A7A-D2FF-438F-B12A-7E0FD0ED499D}" type="pres">
      <dgm:prSet presAssocID="{5945B6BB-9E6B-47E7-BEB5-0A8DFCC5D650}" presName="connTx" presStyleLbl="sibTrans2D1" presStyleIdx="3" presStyleCnt="4"/>
      <dgm:spPr/>
      <dgm:t>
        <a:bodyPr/>
        <a:lstStyle/>
        <a:p>
          <a:endParaRPr lang="en-US"/>
        </a:p>
      </dgm:t>
    </dgm:pt>
    <dgm:pt modelId="{5E3B0A02-4F02-46AC-B8E3-104FAC1D70AA}" type="pres">
      <dgm:prSet presAssocID="{A4A00744-FA49-440B-A451-9D765BA8FAAF}" presName="composite" presStyleCnt="0"/>
      <dgm:spPr/>
    </dgm:pt>
    <dgm:pt modelId="{BFCE564E-B1CF-49FF-9702-3ED96D750E8A}" type="pres">
      <dgm:prSet presAssocID="{A4A00744-FA49-440B-A451-9D765BA8FAAF}" presName="imagSh" presStyleLbl="bgImgPlace1" presStyleIdx="4" presStyleCnt="5"/>
      <dgm:spPr/>
    </dgm:pt>
    <dgm:pt modelId="{0BACABB9-6A67-410F-B536-974FD13905E1}" type="pres">
      <dgm:prSet presAssocID="{A4A00744-FA49-440B-A451-9D765BA8FAAF}" presName="txNode" presStyleLbl="node1" presStyleIdx="4" presStyleCnt="5">
        <dgm:presLayoutVars>
          <dgm:bulletEnabled val="1"/>
        </dgm:presLayoutVars>
      </dgm:prSet>
      <dgm:spPr/>
      <dgm:t>
        <a:bodyPr/>
        <a:lstStyle/>
        <a:p>
          <a:endParaRPr lang="en-US"/>
        </a:p>
      </dgm:t>
    </dgm:pt>
  </dgm:ptLst>
  <dgm:cxnLst>
    <dgm:cxn modelId="{60760021-78DF-403B-BCF9-488A42ACE48A}" srcId="{3A81F1F1-565C-4B76-881A-40ECAD29A097}" destId="{A4A00744-FA49-440B-A451-9D765BA8FAAF}" srcOrd="4" destOrd="0" parTransId="{46DE4E84-41F8-448D-AAAB-FDED3A2E4F90}" sibTransId="{B2894DC9-B63F-451F-8441-69296E49C019}"/>
    <dgm:cxn modelId="{8D823AC6-BFD5-4668-B521-0207E8DAD59A}" type="presOf" srcId="{28364ECD-961C-4645-A839-4D129F844D8E}" destId="{6E2BDEEC-A740-4DC1-A5B8-50C375A073E1}" srcOrd="0" destOrd="0" presId="urn:microsoft.com/office/officeart/2005/8/layout/hProcess10"/>
    <dgm:cxn modelId="{A67593FB-8631-49AA-9FA1-083DAA7F35D7}" type="presOf" srcId="{9091D215-714E-4DCD-BE5C-0A35A409CBCD}" destId="{D7C7C140-71EF-496F-B66E-3AD61C72C2B9}" srcOrd="1" destOrd="0" presId="urn:microsoft.com/office/officeart/2005/8/layout/hProcess10"/>
    <dgm:cxn modelId="{4D1291C6-BAB8-476F-8BB3-AD2EC9296008}" type="presOf" srcId="{28364ECD-961C-4645-A839-4D129F844D8E}" destId="{FB4671C8-DA7B-4747-A090-E4729DFD2A9F}" srcOrd="1" destOrd="0" presId="urn:microsoft.com/office/officeart/2005/8/layout/hProcess10"/>
    <dgm:cxn modelId="{3C22C804-8C3F-47C1-AF5C-D5E99EE72890}" srcId="{3A81F1F1-565C-4B76-881A-40ECAD29A097}" destId="{96B9224F-2AF4-4B6F-9AEB-801D89817C19}" srcOrd="0" destOrd="0" parTransId="{FC974F3C-88F9-4AEB-8FDC-242EED7AA4DA}" sibTransId="{9091D215-714E-4DCD-BE5C-0A35A409CBCD}"/>
    <dgm:cxn modelId="{221F0412-96F3-4177-9CE0-2108FE02DD92}" srcId="{3A81F1F1-565C-4B76-881A-40ECAD29A097}" destId="{D07C3B09-5711-4A32-B6D7-51CB55FDD2C0}" srcOrd="2" destOrd="0" parTransId="{BA16DDAA-93C5-49D1-B882-9CB5CEB0CC23}" sibTransId="{6C6F02B3-BC9E-4F78-84C4-05D838CE03F2}"/>
    <dgm:cxn modelId="{DA9451BC-9937-436D-A588-B1DC388D7AFB}" type="presOf" srcId="{A4A00744-FA49-440B-A451-9D765BA8FAAF}" destId="{0BACABB9-6A67-410F-B536-974FD13905E1}" srcOrd="0" destOrd="0" presId="urn:microsoft.com/office/officeart/2005/8/layout/hProcess10"/>
    <dgm:cxn modelId="{08FE35F0-C193-431E-B92E-D342A554FB82}" type="presOf" srcId="{6C6F02B3-BC9E-4F78-84C4-05D838CE03F2}" destId="{EB182B5C-5C9A-4035-B489-4976FE7B1617}" srcOrd="0" destOrd="0" presId="urn:microsoft.com/office/officeart/2005/8/layout/hProcess10"/>
    <dgm:cxn modelId="{B9383AB9-C576-4482-8F21-BCB3B970D238}" srcId="{3A81F1F1-565C-4B76-881A-40ECAD29A097}" destId="{6D6FA74C-EFC8-44BF-82EB-FECB7EDDED7A}" srcOrd="3" destOrd="0" parTransId="{5358784F-CC08-4F11-9D96-FCA4C3348329}" sibTransId="{5945B6BB-9E6B-47E7-BEB5-0A8DFCC5D650}"/>
    <dgm:cxn modelId="{562D6354-4539-4822-800E-2D9A008DAE35}" type="presOf" srcId="{5945B6BB-9E6B-47E7-BEB5-0A8DFCC5D650}" destId="{03135A7A-D2FF-438F-B12A-7E0FD0ED499D}" srcOrd="1" destOrd="0" presId="urn:microsoft.com/office/officeart/2005/8/layout/hProcess10"/>
    <dgm:cxn modelId="{D64945AE-655F-46E3-A33A-EC2AA2937674}" type="presOf" srcId="{D07C3B09-5711-4A32-B6D7-51CB55FDD2C0}" destId="{80F3DE44-AE74-4C2D-A8A1-B24F4BC80BA3}" srcOrd="0" destOrd="0" presId="urn:microsoft.com/office/officeart/2005/8/layout/hProcess10"/>
    <dgm:cxn modelId="{694AA2E9-93F3-484D-9C1F-9DEE1E524DC1}" type="presOf" srcId="{96B9224F-2AF4-4B6F-9AEB-801D89817C19}" destId="{B24DF1FC-7447-4295-A192-6289F488B801}" srcOrd="0" destOrd="0" presId="urn:microsoft.com/office/officeart/2005/8/layout/hProcess10"/>
    <dgm:cxn modelId="{53C2574F-8FF7-4860-AF0E-D7160F342FDE}" type="presOf" srcId="{6D6FA74C-EFC8-44BF-82EB-FECB7EDDED7A}" destId="{6CE2F943-A249-47C7-82EC-FABEB2116572}" srcOrd="0" destOrd="0" presId="urn:microsoft.com/office/officeart/2005/8/layout/hProcess10"/>
    <dgm:cxn modelId="{9DC97143-5D9D-4F3F-BB13-78F542CA40BC}" type="presOf" srcId="{6A783C8C-9879-44DA-AFB8-B731ED82B376}" destId="{00F1F96B-13CA-45C3-AAF1-DD691806C313}" srcOrd="0" destOrd="0" presId="urn:microsoft.com/office/officeart/2005/8/layout/hProcess10"/>
    <dgm:cxn modelId="{4F9BF224-BE52-4905-96B9-566F6D738ECB}" type="presOf" srcId="{3A81F1F1-565C-4B76-881A-40ECAD29A097}" destId="{9F444E93-699F-40CA-9351-4066034D322E}" srcOrd="0" destOrd="0" presId="urn:microsoft.com/office/officeart/2005/8/layout/hProcess10"/>
    <dgm:cxn modelId="{ABEB2363-8652-4B19-92BC-9496EEC3E20B}" type="presOf" srcId="{6C6F02B3-BC9E-4F78-84C4-05D838CE03F2}" destId="{1E2042B9-A562-4388-B661-8339BB608046}" srcOrd="1" destOrd="0" presId="urn:microsoft.com/office/officeart/2005/8/layout/hProcess10"/>
    <dgm:cxn modelId="{DD7A71B9-78B3-436C-845E-202A6970EEC5}" type="presOf" srcId="{9091D215-714E-4DCD-BE5C-0A35A409CBCD}" destId="{F11313A6-5450-4659-95DD-A98BB3633B0A}" srcOrd="0" destOrd="0" presId="urn:microsoft.com/office/officeart/2005/8/layout/hProcess10"/>
    <dgm:cxn modelId="{5385963F-DA81-4111-AD16-6A3EE7FF6357}" type="presOf" srcId="{5945B6BB-9E6B-47E7-BEB5-0A8DFCC5D650}" destId="{3CBA4972-CB36-4CB8-AD28-E7405308AC4B}" srcOrd="0" destOrd="0" presId="urn:microsoft.com/office/officeart/2005/8/layout/hProcess10"/>
    <dgm:cxn modelId="{7317FC91-9FF8-46A5-9E93-C8AFBD8B48F1}" srcId="{3A81F1F1-565C-4B76-881A-40ECAD29A097}" destId="{6A783C8C-9879-44DA-AFB8-B731ED82B376}" srcOrd="1" destOrd="0" parTransId="{E7D795ED-D3D3-4353-B6A1-D75F4B202212}" sibTransId="{28364ECD-961C-4645-A839-4D129F844D8E}"/>
    <dgm:cxn modelId="{5C0AA4CC-A83B-49F4-AD53-BE58D4C8ABF3}" type="presParOf" srcId="{9F444E93-699F-40CA-9351-4066034D322E}" destId="{6ECB99CF-E5CB-4CFA-AF9C-4484C132B562}" srcOrd="0" destOrd="0" presId="urn:microsoft.com/office/officeart/2005/8/layout/hProcess10"/>
    <dgm:cxn modelId="{8EE1F468-6797-4565-BC19-FEDF9AD6C06B}" type="presParOf" srcId="{6ECB99CF-E5CB-4CFA-AF9C-4484C132B562}" destId="{319FAA85-FCF9-4022-A211-7AAF932546D5}" srcOrd="0" destOrd="0" presId="urn:microsoft.com/office/officeart/2005/8/layout/hProcess10"/>
    <dgm:cxn modelId="{9F0C2FD4-C053-4696-BB88-AA8EBF9D7F1E}" type="presParOf" srcId="{6ECB99CF-E5CB-4CFA-AF9C-4484C132B562}" destId="{B24DF1FC-7447-4295-A192-6289F488B801}" srcOrd="1" destOrd="0" presId="urn:microsoft.com/office/officeart/2005/8/layout/hProcess10"/>
    <dgm:cxn modelId="{337E43EB-0E34-471D-B736-8048C511F68A}" type="presParOf" srcId="{9F444E93-699F-40CA-9351-4066034D322E}" destId="{F11313A6-5450-4659-95DD-A98BB3633B0A}" srcOrd="1" destOrd="0" presId="urn:microsoft.com/office/officeart/2005/8/layout/hProcess10"/>
    <dgm:cxn modelId="{0DE1BBF1-C559-4955-A370-0E7DA104D5D7}" type="presParOf" srcId="{F11313A6-5450-4659-95DD-A98BB3633B0A}" destId="{D7C7C140-71EF-496F-B66E-3AD61C72C2B9}" srcOrd="0" destOrd="0" presId="urn:microsoft.com/office/officeart/2005/8/layout/hProcess10"/>
    <dgm:cxn modelId="{69D85402-7E78-4363-8E50-FB32FD2253B4}" type="presParOf" srcId="{9F444E93-699F-40CA-9351-4066034D322E}" destId="{B940B8D9-25A2-4790-A9F1-F6A3A86112D3}" srcOrd="2" destOrd="0" presId="urn:microsoft.com/office/officeart/2005/8/layout/hProcess10"/>
    <dgm:cxn modelId="{460669B9-BF4D-4FDE-9259-B577E286109B}" type="presParOf" srcId="{B940B8D9-25A2-4790-A9F1-F6A3A86112D3}" destId="{2238B2F8-C829-4F73-9E27-5C284EA0AF0A}" srcOrd="0" destOrd="0" presId="urn:microsoft.com/office/officeart/2005/8/layout/hProcess10"/>
    <dgm:cxn modelId="{48257229-7DC1-4BEF-8683-0CFA80524C4A}" type="presParOf" srcId="{B940B8D9-25A2-4790-A9F1-F6A3A86112D3}" destId="{00F1F96B-13CA-45C3-AAF1-DD691806C313}" srcOrd="1" destOrd="0" presId="urn:microsoft.com/office/officeart/2005/8/layout/hProcess10"/>
    <dgm:cxn modelId="{030F0E47-DFBC-443A-9221-B292F5C1B3AC}" type="presParOf" srcId="{9F444E93-699F-40CA-9351-4066034D322E}" destId="{6E2BDEEC-A740-4DC1-A5B8-50C375A073E1}" srcOrd="3" destOrd="0" presId="urn:microsoft.com/office/officeart/2005/8/layout/hProcess10"/>
    <dgm:cxn modelId="{EC94B0D2-6F40-4449-8CA0-C1AAA55DEE3A}" type="presParOf" srcId="{6E2BDEEC-A740-4DC1-A5B8-50C375A073E1}" destId="{FB4671C8-DA7B-4747-A090-E4729DFD2A9F}" srcOrd="0" destOrd="0" presId="urn:microsoft.com/office/officeart/2005/8/layout/hProcess10"/>
    <dgm:cxn modelId="{5F17B272-086C-4D54-9401-52491EEA628C}" type="presParOf" srcId="{9F444E93-699F-40CA-9351-4066034D322E}" destId="{AE3F98CD-2AEE-4E17-94F3-E2783D1899CE}" srcOrd="4" destOrd="0" presId="urn:microsoft.com/office/officeart/2005/8/layout/hProcess10"/>
    <dgm:cxn modelId="{8E0B9295-52B1-4BF8-9540-B6ACF0C2EC61}" type="presParOf" srcId="{AE3F98CD-2AEE-4E17-94F3-E2783D1899CE}" destId="{9F7E5F53-634C-41BD-9620-2D218BEB08F6}" srcOrd="0" destOrd="0" presId="urn:microsoft.com/office/officeart/2005/8/layout/hProcess10"/>
    <dgm:cxn modelId="{9AB8A020-BB06-4749-B78F-89142DFC1B87}" type="presParOf" srcId="{AE3F98CD-2AEE-4E17-94F3-E2783D1899CE}" destId="{80F3DE44-AE74-4C2D-A8A1-B24F4BC80BA3}" srcOrd="1" destOrd="0" presId="urn:microsoft.com/office/officeart/2005/8/layout/hProcess10"/>
    <dgm:cxn modelId="{4432C1E9-6705-4E7D-A00E-2A21216A3896}" type="presParOf" srcId="{9F444E93-699F-40CA-9351-4066034D322E}" destId="{EB182B5C-5C9A-4035-B489-4976FE7B1617}" srcOrd="5" destOrd="0" presId="urn:microsoft.com/office/officeart/2005/8/layout/hProcess10"/>
    <dgm:cxn modelId="{054D6346-F8E7-44F0-80D0-6305EEF0E25B}" type="presParOf" srcId="{EB182B5C-5C9A-4035-B489-4976FE7B1617}" destId="{1E2042B9-A562-4388-B661-8339BB608046}" srcOrd="0" destOrd="0" presId="urn:microsoft.com/office/officeart/2005/8/layout/hProcess10"/>
    <dgm:cxn modelId="{D11F1D98-B917-4B6D-B669-5163ED69EF0B}" type="presParOf" srcId="{9F444E93-699F-40CA-9351-4066034D322E}" destId="{F759A585-FFC2-4B7E-9E5E-A58D8A82C881}" srcOrd="6" destOrd="0" presId="urn:microsoft.com/office/officeart/2005/8/layout/hProcess10"/>
    <dgm:cxn modelId="{F094CCEF-F1F5-4240-BC82-FECE8FD6F6BA}" type="presParOf" srcId="{F759A585-FFC2-4B7E-9E5E-A58D8A82C881}" destId="{3B947989-7B07-4AFF-BCC6-9D44A15D76F2}" srcOrd="0" destOrd="0" presId="urn:microsoft.com/office/officeart/2005/8/layout/hProcess10"/>
    <dgm:cxn modelId="{5AD5B475-3C82-47EB-B35D-F1AA382F6342}" type="presParOf" srcId="{F759A585-FFC2-4B7E-9E5E-A58D8A82C881}" destId="{6CE2F943-A249-47C7-82EC-FABEB2116572}" srcOrd="1" destOrd="0" presId="urn:microsoft.com/office/officeart/2005/8/layout/hProcess10"/>
    <dgm:cxn modelId="{ED1EF344-182F-4005-A6BE-3708173CEB83}" type="presParOf" srcId="{9F444E93-699F-40CA-9351-4066034D322E}" destId="{3CBA4972-CB36-4CB8-AD28-E7405308AC4B}" srcOrd="7" destOrd="0" presId="urn:microsoft.com/office/officeart/2005/8/layout/hProcess10"/>
    <dgm:cxn modelId="{6034CAD2-33A6-44FD-92BF-833A2C954150}" type="presParOf" srcId="{3CBA4972-CB36-4CB8-AD28-E7405308AC4B}" destId="{03135A7A-D2FF-438F-B12A-7E0FD0ED499D}" srcOrd="0" destOrd="0" presId="urn:microsoft.com/office/officeart/2005/8/layout/hProcess10"/>
    <dgm:cxn modelId="{2DD38620-818E-462C-962F-43D25E8C8FBA}" type="presParOf" srcId="{9F444E93-699F-40CA-9351-4066034D322E}" destId="{5E3B0A02-4F02-46AC-B8E3-104FAC1D70AA}" srcOrd="8" destOrd="0" presId="urn:microsoft.com/office/officeart/2005/8/layout/hProcess10"/>
    <dgm:cxn modelId="{A70EAB7D-7D96-457E-BA6D-6544EE5B4E9D}" type="presParOf" srcId="{5E3B0A02-4F02-46AC-B8E3-104FAC1D70AA}" destId="{BFCE564E-B1CF-49FF-9702-3ED96D750E8A}" srcOrd="0" destOrd="0" presId="urn:microsoft.com/office/officeart/2005/8/layout/hProcess10"/>
    <dgm:cxn modelId="{9ABEE312-3714-4ED7-B4CC-E30BD76D9B98}" type="presParOf" srcId="{5E3B0A02-4F02-46AC-B8E3-104FAC1D70AA}" destId="{0BACABB9-6A67-410F-B536-974FD13905E1}" srcOrd="1" destOrd="0" presId="urn:microsoft.com/office/officeart/2005/8/layout/hProcess10"/>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81F1F1-565C-4B76-881A-40ECAD29A097}" type="doc">
      <dgm:prSet loTypeId="urn:microsoft.com/office/officeart/2005/8/layout/hProcess10" loCatId="process" qsTypeId="urn:microsoft.com/office/officeart/2005/8/quickstyle/3d3" qsCatId="3D" csTypeId="urn:microsoft.com/office/officeart/2005/8/colors/accent1_2" csCatId="accent1" phldr="1"/>
      <dgm:spPr/>
      <dgm:t>
        <a:bodyPr/>
        <a:lstStyle/>
        <a:p>
          <a:endParaRPr lang="en-US"/>
        </a:p>
      </dgm:t>
    </dgm:pt>
    <dgm:pt modelId="{96B9224F-2AF4-4B6F-9AEB-801D89817C19}">
      <dgm:prSet custT="1"/>
      <dgm:spPr/>
      <dgm:t>
        <a:bodyPr/>
        <a:lstStyle/>
        <a:p>
          <a:pPr rtl="0"/>
          <a:r>
            <a:rPr lang="en-US" sz="1600" b="1" dirty="0" smtClean="0">
              <a:solidFill>
                <a:schemeClr val="tx1"/>
              </a:solidFill>
              <a:latin typeface="Times New Roman" pitchFamily="18" charset="0"/>
              <a:cs typeface="Times New Roman" pitchFamily="18" charset="0"/>
            </a:rPr>
            <a:t> Energy failure</a:t>
          </a:r>
          <a:endParaRPr lang="en-US" sz="1600" b="1" dirty="0">
            <a:solidFill>
              <a:schemeClr val="tx1"/>
            </a:solidFill>
            <a:latin typeface="Times New Roman" pitchFamily="18" charset="0"/>
            <a:cs typeface="Times New Roman" pitchFamily="18" charset="0"/>
          </a:endParaRPr>
        </a:p>
      </dgm:t>
    </dgm:pt>
    <dgm:pt modelId="{FC974F3C-88F9-4AEB-8FDC-242EED7AA4DA}" type="parTrans" cxnId="{3C22C804-8C3F-47C1-AF5C-D5E99EE72890}">
      <dgm:prSet/>
      <dgm:spPr/>
      <dgm:t>
        <a:bodyPr/>
        <a:lstStyle/>
        <a:p>
          <a:endParaRPr lang="en-US"/>
        </a:p>
      </dgm:t>
    </dgm:pt>
    <dgm:pt modelId="{9091D215-714E-4DCD-BE5C-0A35A409CBCD}" type="sibTrans" cxnId="{3C22C804-8C3F-47C1-AF5C-D5E99EE72890}">
      <dgm:prSet/>
      <dgm:spPr/>
      <dgm:t>
        <a:bodyPr/>
        <a:lstStyle/>
        <a:p>
          <a:endParaRPr lang="en-US"/>
        </a:p>
      </dgm:t>
    </dgm:pt>
    <dgm:pt modelId="{D07C3B09-5711-4A32-B6D7-51CB55FDD2C0}">
      <dgm:prSet custT="1"/>
      <dgm:spPr/>
      <dgm:t>
        <a:bodyPr/>
        <a:lstStyle/>
        <a:p>
          <a:pPr rtl="0"/>
          <a:r>
            <a:rPr lang="en-US" sz="1600" b="1" dirty="0" smtClean="0">
              <a:solidFill>
                <a:schemeClr val="tx1"/>
              </a:solidFill>
              <a:latin typeface="Times New Roman" pitchFamily="18" charset="0"/>
              <a:cs typeface="Times New Roman" pitchFamily="18" charset="0"/>
            </a:rPr>
            <a:t>Free radical formation</a:t>
          </a:r>
          <a:endParaRPr lang="en-US" sz="1600" b="1" dirty="0">
            <a:solidFill>
              <a:schemeClr val="tx1"/>
            </a:solidFill>
            <a:latin typeface="Times New Roman" pitchFamily="18" charset="0"/>
            <a:cs typeface="Times New Roman" pitchFamily="18" charset="0"/>
          </a:endParaRPr>
        </a:p>
      </dgm:t>
    </dgm:pt>
    <dgm:pt modelId="{BA16DDAA-93C5-49D1-B882-9CB5CEB0CC23}" type="parTrans" cxnId="{221F0412-96F3-4177-9CE0-2108FE02DD92}">
      <dgm:prSet/>
      <dgm:spPr/>
      <dgm:t>
        <a:bodyPr/>
        <a:lstStyle/>
        <a:p>
          <a:endParaRPr lang="en-US"/>
        </a:p>
      </dgm:t>
    </dgm:pt>
    <dgm:pt modelId="{6C6F02B3-BC9E-4F78-84C4-05D838CE03F2}" type="sibTrans" cxnId="{221F0412-96F3-4177-9CE0-2108FE02DD92}">
      <dgm:prSet/>
      <dgm:spPr/>
      <dgm:t>
        <a:bodyPr/>
        <a:lstStyle/>
        <a:p>
          <a:endParaRPr lang="en-US"/>
        </a:p>
      </dgm:t>
    </dgm:pt>
    <dgm:pt modelId="{6D6FA74C-EFC8-44BF-82EB-FECB7EDDED7A}">
      <dgm:prSet custT="1"/>
      <dgm:spPr/>
      <dgm:t>
        <a:bodyPr/>
        <a:lstStyle/>
        <a:p>
          <a:pPr rtl="0"/>
          <a:r>
            <a:rPr lang="en-US" sz="1600" b="1" dirty="0" smtClean="0">
              <a:solidFill>
                <a:schemeClr val="tx1"/>
              </a:solidFill>
              <a:latin typeface="Times New Roman" pitchFamily="18" charset="0"/>
              <a:cs typeface="Times New Roman" pitchFamily="18" charset="0"/>
            </a:rPr>
            <a:t>Accumulation of </a:t>
          </a:r>
          <a:r>
            <a:rPr lang="en-US" sz="1600" b="1" dirty="0" err="1" smtClean="0">
              <a:solidFill>
                <a:schemeClr val="tx1"/>
              </a:solidFill>
              <a:latin typeface="Times New Roman" pitchFamily="18" charset="0"/>
              <a:cs typeface="Times New Roman" pitchFamily="18" charset="0"/>
            </a:rPr>
            <a:t>cytosolic</a:t>
          </a:r>
          <a:r>
            <a:rPr lang="en-US" sz="1600" b="1" dirty="0" smtClean="0">
              <a:solidFill>
                <a:schemeClr val="tx1"/>
              </a:solidFill>
              <a:latin typeface="Times New Roman" pitchFamily="18" charset="0"/>
              <a:cs typeface="Times New Roman" pitchFamily="18" charset="0"/>
            </a:rPr>
            <a:t> Ca</a:t>
          </a:r>
          <a:endParaRPr lang="en-US" sz="1600" b="1" dirty="0">
            <a:solidFill>
              <a:schemeClr val="tx1"/>
            </a:solidFill>
            <a:latin typeface="Times New Roman" pitchFamily="18" charset="0"/>
            <a:cs typeface="Times New Roman" pitchFamily="18" charset="0"/>
          </a:endParaRPr>
        </a:p>
      </dgm:t>
    </dgm:pt>
    <dgm:pt modelId="{5358784F-CC08-4F11-9D96-FCA4C3348329}" type="parTrans" cxnId="{B9383AB9-C576-4482-8F21-BCB3B970D238}">
      <dgm:prSet/>
      <dgm:spPr/>
      <dgm:t>
        <a:bodyPr/>
        <a:lstStyle/>
        <a:p>
          <a:endParaRPr lang="en-US"/>
        </a:p>
      </dgm:t>
    </dgm:pt>
    <dgm:pt modelId="{5945B6BB-9E6B-47E7-BEB5-0A8DFCC5D650}" type="sibTrans" cxnId="{B9383AB9-C576-4482-8F21-BCB3B970D238}">
      <dgm:prSet/>
      <dgm:spPr/>
      <dgm:t>
        <a:bodyPr/>
        <a:lstStyle/>
        <a:p>
          <a:endParaRPr lang="en-US"/>
        </a:p>
      </dgm:t>
    </dgm:pt>
    <dgm:pt modelId="{A4A00744-FA49-440B-A451-9D765BA8FAAF}">
      <dgm:prSet custT="1"/>
      <dgm:spPr/>
      <dgm:t>
        <a:bodyPr/>
        <a:lstStyle/>
        <a:p>
          <a:pPr rtl="0"/>
          <a:r>
            <a:rPr lang="en-US" sz="1600" b="1" dirty="0" smtClean="0">
              <a:solidFill>
                <a:schemeClr val="tx1"/>
              </a:solidFill>
              <a:latin typeface="Times New Roman" pitchFamily="18" charset="0"/>
              <a:cs typeface="Times New Roman" pitchFamily="18" charset="0"/>
            </a:rPr>
            <a:t>Role of inflammation-cytokines</a:t>
          </a:r>
          <a:endParaRPr lang="en-US" sz="1600" b="1" dirty="0">
            <a:solidFill>
              <a:schemeClr val="tx1"/>
            </a:solidFill>
            <a:latin typeface="Times New Roman" pitchFamily="18" charset="0"/>
            <a:cs typeface="Times New Roman" pitchFamily="18" charset="0"/>
          </a:endParaRPr>
        </a:p>
      </dgm:t>
    </dgm:pt>
    <dgm:pt modelId="{46DE4E84-41F8-448D-AAAB-FDED3A2E4F90}" type="parTrans" cxnId="{60760021-78DF-403B-BCF9-488A42ACE48A}">
      <dgm:prSet/>
      <dgm:spPr/>
      <dgm:t>
        <a:bodyPr/>
        <a:lstStyle/>
        <a:p>
          <a:endParaRPr lang="en-US"/>
        </a:p>
      </dgm:t>
    </dgm:pt>
    <dgm:pt modelId="{B2894DC9-B63F-451F-8441-69296E49C019}" type="sibTrans" cxnId="{60760021-78DF-403B-BCF9-488A42ACE48A}">
      <dgm:prSet/>
      <dgm:spPr/>
      <dgm:t>
        <a:bodyPr/>
        <a:lstStyle/>
        <a:p>
          <a:endParaRPr lang="en-US"/>
        </a:p>
      </dgm:t>
    </dgm:pt>
    <dgm:pt modelId="{6A783C8C-9879-44DA-AFB8-B731ED82B376}">
      <dgm:prSet custT="1"/>
      <dgm:spPr/>
      <dgm:t>
        <a:bodyPr/>
        <a:lstStyle/>
        <a:p>
          <a:pPr rtl="0"/>
          <a:r>
            <a:rPr lang="en-US" sz="1600" b="1" dirty="0" smtClean="0">
              <a:solidFill>
                <a:schemeClr val="tx1"/>
              </a:solidFill>
              <a:latin typeface="Times New Roman" pitchFamily="18" charset="0"/>
              <a:cs typeface="Times New Roman" pitchFamily="18" charset="0"/>
            </a:rPr>
            <a:t>EXCITATORY AMINO ACID</a:t>
          </a:r>
          <a:endParaRPr lang="en-US" sz="1600" b="1" dirty="0">
            <a:solidFill>
              <a:schemeClr val="tx1"/>
            </a:solidFill>
            <a:latin typeface="Times New Roman" pitchFamily="18" charset="0"/>
            <a:cs typeface="Times New Roman" pitchFamily="18" charset="0"/>
          </a:endParaRPr>
        </a:p>
      </dgm:t>
    </dgm:pt>
    <dgm:pt modelId="{28364ECD-961C-4645-A839-4D129F844D8E}" type="sibTrans" cxnId="{7317FC91-9FF8-46A5-9E93-C8AFBD8B48F1}">
      <dgm:prSet/>
      <dgm:spPr/>
      <dgm:t>
        <a:bodyPr/>
        <a:lstStyle/>
        <a:p>
          <a:endParaRPr lang="en-US"/>
        </a:p>
      </dgm:t>
    </dgm:pt>
    <dgm:pt modelId="{E7D795ED-D3D3-4353-B6A1-D75F4B202212}" type="parTrans" cxnId="{7317FC91-9FF8-46A5-9E93-C8AFBD8B48F1}">
      <dgm:prSet/>
      <dgm:spPr/>
      <dgm:t>
        <a:bodyPr/>
        <a:lstStyle/>
        <a:p>
          <a:endParaRPr lang="en-US"/>
        </a:p>
      </dgm:t>
    </dgm:pt>
    <dgm:pt modelId="{9F444E93-699F-40CA-9351-4066034D322E}" type="pres">
      <dgm:prSet presAssocID="{3A81F1F1-565C-4B76-881A-40ECAD29A097}" presName="Name0" presStyleCnt="0">
        <dgm:presLayoutVars>
          <dgm:dir/>
          <dgm:resizeHandles val="exact"/>
        </dgm:presLayoutVars>
      </dgm:prSet>
      <dgm:spPr/>
      <dgm:t>
        <a:bodyPr/>
        <a:lstStyle/>
        <a:p>
          <a:endParaRPr lang="en-US"/>
        </a:p>
      </dgm:t>
    </dgm:pt>
    <dgm:pt modelId="{6ECB99CF-E5CB-4CFA-AF9C-4484C132B562}" type="pres">
      <dgm:prSet presAssocID="{96B9224F-2AF4-4B6F-9AEB-801D89817C19}" presName="composite" presStyleCnt="0"/>
      <dgm:spPr/>
    </dgm:pt>
    <dgm:pt modelId="{319FAA85-FCF9-4022-A211-7AAF932546D5}" type="pres">
      <dgm:prSet presAssocID="{96B9224F-2AF4-4B6F-9AEB-801D89817C19}" presName="imagSh" presStyleLbl="bgImgPlace1" presStyleIdx="0" presStyleCnt="5"/>
      <dgm:spPr/>
    </dgm:pt>
    <dgm:pt modelId="{B24DF1FC-7447-4295-A192-6289F488B801}" type="pres">
      <dgm:prSet presAssocID="{96B9224F-2AF4-4B6F-9AEB-801D89817C19}" presName="txNode" presStyleLbl="node1" presStyleIdx="0" presStyleCnt="5">
        <dgm:presLayoutVars>
          <dgm:bulletEnabled val="1"/>
        </dgm:presLayoutVars>
      </dgm:prSet>
      <dgm:spPr/>
      <dgm:t>
        <a:bodyPr/>
        <a:lstStyle/>
        <a:p>
          <a:endParaRPr lang="en-US"/>
        </a:p>
      </dgm:t>
    </dgm:pt>
    <dgm:pt modelId="{F11313A6-5450-4659-95DD-A98BB3633B0A}" type="pres">
      <dgm:prSet presAssocID="{9091D215-714E-4DCD-BE5C-0A35A409CBCD}" presName="sibTrans" presStyleLbl="sibTrans2D1" presStyleIdx="0" presStyleCnt="4"/>
      <dgm:spPr/>
      <dgm:t>
        <a:bodyPr/>
        <a:lstStyle/>
        <a:p>
          <a:endParaRPr lang="en-US"/>
        </a:p>
      </dgm:t>
    </dgm:pt>
    <dgm:pt modelId="{D7C7C140-71EF-496F-B66E-3AD61C72C2B9}" type="pres">
      <dgm:prSet presAssocID="{9091D215-714E-4DCD-BE5C-0A35A409CBCD}" presName="connTx" presStyleLbl="sibTrans2D1" presStyleIdx="0" presStyleCnt="4"/>
      <dgm:spPr/>
      <dgm:t>
        <a:bodyPr/>
        <a:lstStyle/>
        <a:p>
          <a:endParaRPr lang="en-US"/>
        </a:p>
      </dgm:t>
    </dgm:pt>
    <dgm:pt modelId="{B940B8D9-25A2-4790-A9F1-F6A3A86112D3}" type="pres">
      <dgm:prSet presAssocID="{6A783C8C-9879-44DA-AFB8-B731ED82B376}" presName="composite" presStyleCnt="0"/>
      <dgm:spPr/>
    </dgm:pt>
    <dgm:pt modelId="{2238B2F8-C829-4F73-9E27-5C284EA0AF0A}" type="pres">
      <dgm:prSet presAssocID="{6A783C8C-9879-44DA-AFB8-B731ED82B376}" presName="imagSh" presStyleLbl="bgImgPlace1" presStyleIdx="1" presStyleCnt="5"/>
      <dgm:spPr/>
    </dgm:pt>
    <dgm:pt modelId="{00F1F96B-13CA-45C3-AAF1-DD691806C313}" type="pres">
      <dgm:prSet presAssocID="{6A783C8C-9879-44DA-AFB8-B731ED82B376}" presName="txNode" presStyleLbl="node1" presStyleIdx="1" presStyleCnt="5" custScaleX="165496" custLinFactY="22131" custLinFactNeighborX="26520" custLinFactNeighborY="100000">
        <dgm:presLayoutVars>
          <dgm:bulletEnabled val="1"/>
        </dgm:presLayoutVars>
      </dgm:prSet>
      <dgm:spPr/>
      <dgm:t>
        <a:bodyPr/>
        <a:lstStyle/>
        <a:p>
          <a:endParaRPr lang="en-US"/>
        </a:p>
      </dgm:t>
    </dgm:pt>
    <dgm:pt modelId="{6E2BDEEC-A740-4DC1-A5B8-50C375A073E1}" type="pres">
      <dgm:prSet presAssocID="{28364ECD-961C-4645-A839-4D129F844D8E}" presName="sibTrans" presStyleLbl="sibTrans2D1" presStyleIdx="1" presStyleCnt="4"/>
      <dgm:spPr/>
      <dgm:t>
        <a:bodyPr/>
        <a:lstStyle/>
        <a:p>
          <a:endParaRPr lang="en-US"/>
        </a:p>
      </dgm:t>
    </dgm:pt>
    <dgm:pt modelId="{FB4671C8-DA7B-4747-A090-E4729DFD2A9F}" type="pres">
      <dgm:prSet presAssocID="{28364ECD-961C-4645-A839-4D129F844D8E}" presName="connTx" presStyleLbl="sibTrans2D1" presStyleIdx="1" presStyleCnt="4"/>
      <dgm:spPr/>
      <dgm:t>
        <a:bodyPr/>
        <a:lstStyle/>
        <a:p>
          <a:endParaRPr lang="en-US"/>
        </a:p>
      </dgm:t>
    </dgm:pt>
    <dgm:pt modelId="{AE3F98CD-2AEE-4E17-94F3-E2783D1899CE}" type="pres">
      <dgm:prSet presAssocID="{D07C3B09-5711-4A32-B6D7-51CB55FDD2C0}" presName="composite" presStyleCnt="0"/>
      <dgm:spPr/>
    </dgm:pt>
    <dgm:pt modelId="{9F7E5F53-634C-41BD-9620-2D218BEB08F6}" type="pres">
      <dgm:prSet presAssocID="{D07C3B09-5711-4A32-B6D7-51CB55FDD2C0}" presName="imagSh" presStyleLbl="bgImgPlace1" presStyleIdx="2" presStyleCnt="5"/>
      <dgm:spPr/>
    </dgm:pt>
    <dgm:pt modelId="{80F3DE44-AE74-4C2D-A8A1-B24F4BC80BA3}" type="pres">
      <dgm:prSet presAssocID="{D07C3B09-5711-4A32-B6D7-51CB55FDD2C0}" presName="txNode" presStyleLbl="node1" presStyleIdx="2" presStyleCnt="5">
        <dgm:presLayoutVars>
          <dgm:bulletEnabled val="1"/>
        </dgm:presLayoutVars>
      </dgm:prSet>
      <dgm:spPr/>
      <dgm:t>
        <a:bodyPr/>
        <a:lstStyle/>
        <a:p>
          <a:endParaRPr lang="en-US"/>
        </a:p>
      </dgm:t>
    </dgm:pt>
    <dgm:pt modelId="{EB182B5C-5C9A-4035-B489-4976FE7B1617}" type="pres">
      <dgm:prSet presAssocID="{6C6F02B3-BC9E-4F78-84C4-05D838CE03F2}" presName="sibTrans" presStyleLbl="sibTrans2D1" presStyleIdx="2" presStyleCnt="4"/>
      <dgm:spPr/>
      <dgm:t>
        <a:bodyPr/>
        <a:lstStyle/>
        <a:p>
          <a:endParaRPr lang="en-US"/>
        </a:p>
      </dgm:t>
    </dgm:pt>
    <dgm:pt modelId="{1E2042B9-A562-4388-B661-8339BB608046}" type="pres">
      <dgm:prSet presAssocID="{6C6F02B3-BC9E-4F78-84C4-05D838CE03F2}" presName="connTx" presStyleLbl="sibTrans2D1" presStyleIdx="2" presStyleCnt="4"/>
      <dgm:spPr/>
      <dgm:t>
        <a:bodyPr/>
        <a:lstStyle/>
        <a:p>
          <a:endParaRPr lang="en-US"/>
        </a:p>
      </dgm:t>
    </dgm:pt>
    <dgm:pt modelId="{F759A585-FFC2-4B7E-9E5E-A58D8A82C881}" type="pres">
      <dgm:prSet presAssocID="{6D6FA74C-EFC8-44BF-82EB-FECB7EDDED7A}" presName="composite" presStyleCnt="0"/>
      <dgm:spPr/>
    </dgm:pt>
    <dgm:pt modelId="{3B947989-7B07-4AFF-BCC6-9D44A15D76F2}" type="pres">
      <dgm:prSet presAssocID="{6D6FA74C-EFC8-44BF-82EB-FECB7EDDED7A}" presName="imagSh" presStyleLbl="bgImgPlace1" presStyleIdx="3" presStyleCnt="5"/>
      <dgm:spPr/>
    </dgm:pt>
    <dgm:pt modelId="{6CE2F943-A249-47C7-82EC-FABEB2116572}" type="pres">
      <dgm:prSet presAssocID="{6D6FA74C-EFC8-44BF-82EB-FECB7EDDED7A}" presName="txNode" presStyleLbl="node1" presStyleIdx="3" presStyleCnt="5">
        <dgm:presLayoutVars>
          <dgm:bulletEnabled val="1"/>
        </dgm:presLayoutVars>
      </dgm:prSet>
      <dgm:spPr/>
      <dgm:t>
        <a:bodyPr/>
        <a:lstStyle/>
        <a:p>
          <a:endParaRPr lang="en-US"/>
        </a:p>
      </dgm:t>
    </dgm:pt>
    <dgm:pt modelId="{3CBA4972-CB36-4CB8-AD28-E7405308AC4B}" type="pres">
      <dgm:prSet presAssocID="{5945B6BB-9E6B-47E7-BEB5-0A8DFCC5D650}" presName="sibTrans" presStyleLbl="sibTrans2D1" presStyleIdx="3" presStyleCnt="4"/>
      <dgm:spPr/>
      <dgm:t>
        <a:bodyPr/>
        <a:lstStyle/>
        <a:p>
          <a:endParaRPr lang="en-US"/>
        </a:p>
      </dgm:t>
    </dgm:pt>
    <dgm:pt modelId="{03135A7A-D2FF-438F-B12A-7E0FD0ED499D}" type="pres">
      <dgm:prSet presAssocID="{5945B6BB-9E6B-47E7-BEB5-0A8DFCC5D650}" presName="connTx" presStyleLbl="sibTrans2D1" presStyleIdx="3" presStyleCnt="4"/>
      <dgm:spPr/>
      <dgm:t>
        <a:bodyPr/>
        <a:lstStyle/>
        <a:p>
          <a:endParaRPr lang="en-US"/>
        </a:p>
      </dgm:t>
    </dgm:pt>
    <dgm:pt modelId="{5E3B0A02-4F02-46AC-B8E3-104FAC1D70AA}" type="pres">
      <dgm:prSet presAssocID="{A4A00744-FA49-440B-A451-9D765BA8FAAF}" presName="composite" presStyleCnt="0"/>
      <dgm:spPr/>
    </dgm:pt>
    <dgm:pt modelId="{BFCE564E-B1CF-49FF-9702-3ED96D750E8A}" type="pres">
      <dgm:prSet presAssocID="{A4A00744-FA49-440B-A451-9D765BA8FAAF}" presName="imagSh" presStyleLbl="bgImgPlace1" presStyleIdx="4" presStyleCnt="5"/>
      <dgm:spPr/>
    </dgm:pt>
    <dgm:pt modelId="{0BACABB9-6A67-410F-B536-974FD13905E1}" type="pres">
      <dgm:prSet presAssocID="{A4A00744-FA49-440B-A451-9D765BA8FAAF}" presName="txNode" presStyleLbl="node1" presStyleIdx="4" presStyleCnt="5">
        <dgm:presLayoutVars>
          <dgm:bulletEnabled val="1"/>
        </dgm:presLayoutVars>
      </dgm:prSet>
      <dgm:spPr/>
      <dgm:t>
        <a:bodyPr/>
        <a:lstStyle/>
        <a:p>
          <a:endParaRPr lang="en-US"/>
        </a:p>
      </dgm:t>
    </dgm:pt>
  </dgm:ptLst>
  <dgm:cxnLst>
    <dgm:cxn modelId="{E6F00B32-87D9-47E1-AF6E-9E5B8DD42353}" type="presOf" srcId="{3A81F1F1-565C-4B76-881A-40ECAD29A097}" destId="{9F444E93-699F-40CA-9351-4066034D322E}" srcOrd="0" destOrd="0" presId="urn:microsoft.com/office/officeart/2005/8/layout/hProcess10"/>
    <dgm:cxn modelId="{60760021-78DF-403B-BCF9-488A42ACE48A}" srcId="{3A81F1F1-565C-4B76-881A-40ECAD29A097}" destId="{A4A00744-FA49-440B-A451-9D765BA8FAAF}" srcOrd="4" destOrd="0" parTransId="{46DE4E84-41F8-448D-AAAB-FDED3A2E4F90}" sibTransId="{B2894DC9-B63F-451F-8441-69296E49C019}"/>
    <dgm:cxn modelId="{E70E7132-4DFA-4AB6-98C8-D056878E4D03}" type="presOf" srcId="{5945B6BB-9E6B-47E7-BEB5-0A8DFCC5D650}" destId="{03135A7A-D2FF-438F-B12A-7E0FD0ED499D}" srcOrd="1" destOrd="0" presId="urn:microsoft.com/office/officeart/2005/8/layout/hProcess10"/>
    <dgm:cxn modelId="{77FB3C74-1487-4C3D-8A37-F0335BE83E6F}" type="presOf" srcId="{28364ECD-961C-4645-A839-4D129F844D8E}" destId="{6E2BDEEC-A740-4DC1-A5B8-50C375A073E1}" srcOrd="0" destOrd="0" presId="urn:microsoft.com/office/officeart/2005/8/layout/hProcess10"/>
    <dgm:cxn modelId="{3C22C804-8C3F-47C1-AF5C-D5E99EE72890}" srcId="{3A81F1F1-565C-4B76-881A-40ECAD29A097}" destId="{96B9224F-2AF4-4B6F-9AEB-801D89817C19}" srcOrd="0" destOrd="0" parTransId="{FC974F3C-88F9-4AEB-8FDC-242EED7AA4DA}" sibTransId="{9091D215-714E-4DCD-BE5C-0A35A409CBCD}"/>
    <dgm:cxn modelId="{775B0260-5246-4A9B-91FE-355FBC093AD9}" type="presOf" srcId="{28364ECD-961C-4645-A839-4D129F844D8E}" destId="{FB4671C8-DA7B-4747-A090-E4729DFD2A9F}" srcOrd="1" destOrd="0" presId="urn:microsoft.com/office/officeart/2005/8/layout/hProcess10"/>
    <dgm:cxn modelId="{221F0412-96F3-4177-9CE0-2108FE02DD92}" srcId="{3A81F1F1-565C-4B76-881A-40ECAD29A097}" destId="{D07C3B09-5711-4A32-B6D7-51CB55FDD2C0}" srcOrd="2" destOrd="0" parTransId="{BA16DDAA-93C5-49D1-B882-9CB5CEB0CC23}" sibTransId="{6C6F02B3-BC9E-4F78-84C4-05D838CE03F2}"/>
    <dgm:cxn modelId="{F5497130-2842-446A-ADD5-AFC062ABEC0D}" type="presOf" srcId="{6D6FA74C-EFC8-44BF-82EB-FECB7EDDED7A}" destId="{6CE2F943-A249-47C7-82EC-FABEB2116572}" srcOrd="0" destOrd="0" presId="urn:microsoft.com/office/officeart/2005/8/layout/hProcess10"/>
    <dgm:cxn modelId="{B9383AB9-C576-4482-8F21-BCB3B970D238}" srcId="{3A81F1F1-565C-4B76-881A-40ECAD29A097}" destId="{6D6FA74C-EFC8-44BF-82EB-FECB7EDDED7A}" srcOrd="3" destOrd="0" parTransId="{5358784F-CC08-4F11-9D96-FCA4C3348329}" sibTransId="{5945B6BB-9E6B-47E7-BEB5-0A8DFCC5D650}"/>
    <dgm:cxn modelId="{33D7BDD4-FE3C-4C6F-8014-33D36BF1EB07}" type="presOf" srcId="{9091D215-714E-4DCD-BE5C-0A35A409CBCD}" destId="{F11313A6-5450-4659-95DD-A98BB3633B0A}" srcOrd="0" destOrd="0" presId="urn:microsoft.com/office/officeart/2005/8/layout/hProcess10"/>
    <dgm:cxn modelId="{AC5F5DD1-079D-4819-A80B-232A8DAE0024}" type="presOf" srcId="{96B9224F-2AF4-4B6F-9AEB-801D89817C19}" destId="{B24DF1FC-7447-4295-A192-6289F488B801}" srcOrd="0" destOrd="0" presId="urn:microsoft.com/office/officeart/2005/8/layout/hProcess10"/>
    <dgm:cxn modelId="{21DB172B-7B7E-4D95-AA5B-8AC834BD9198}" type="presOf" srcId="{6A783C8C-9879-44DA-AFB8-B731ED82B376}" destId="{00F1F96B-13CA-45C3-AAF1-DD691806C313}" srcOrd="0" destOrd="0" presId="urn:microsoft.com/office/officeart/2005/8/layout/hProcess10"/>
    <dgm:cxn modelId="{DE265B07-0746-412E-8D79-4DAE978BB8C1}" type="presOf" srcId="{9091D215-714E-4DCD-BE5C-0A35A409CBCD}" destId="{D7C7C140-71EF-496F-B66E-3AD61C72C2B9}" srcOrd="1" destOrd="0" presId="urn:microsoft.com/office/officeart/2005/8/layout/hProcess10"/>
    <dgm:cxn modelId="{88E8361E-8A41-460A-9C82-2CDF88A3FF61}" type="presOf" srcId="{5945B6BB-9E6B-47E7-BEB5-0A8DFCC5D650}" destId="{3CBA4972-CB36-4CB8-AD28-E7405308AC4B}" srcOrd="0" destOrd="0" presId="urn:microsoft.com/office/officeart/2005/8/layout/hProcess10"/>
    <dgm:cxn modelId="{52F3E441-962E-4274-9023-D65F108A3111}" type="presOf" srcId="{6C6F02B3-BC9E-4F78-84C4-05D838CE03F2}" destId="{1E2042B9-A562-4388-B661-8339BB608046}" srcOrd="1" destOrd="0" presId="urn:microsoft.com/office/officeart/2005/8/layout/hProcess10"/>
    <dgm:cxn modelId="{F9AF31A3-0ADC-4CEA-B5EF-B10361F49218}" type="presOf" srcId="{D07C3B09-5711-4A32-B6D7-51CB55FDD2C0}" destId="{80F3DE44-AE74-4C2D-A8A1-B24F4BC80BA3}" srcOrd="0" destOrd="0" presId="urn:microsoft.com/office/officeart/2005/8/layout/hProcess10"/>
    <dgm:cxn modelId="{14B09E36-E07F-469B-8E4F-31110AAC094A}" type="presOf" srcId="{6C6F02B3-BC9E-4F78-84C4-05D838CE03F2}" destId="{EB182B5C-5C9A-4035-B489-4976FE7B1617}" srcOrd="0" destOrd="0" presId="urn:microsoft.com/office/officeart/2005/8/layout/hProcess10"/>
    <dgm:cxn modelId="{89A3B30B-7C30-4CAB-A681-EA22F0D37B90}" type="presOf" srcId="{A4A00744-FA49-440B-A451-9D765BA8FAAF}" destId="{0BACABB9-6A67-410F-B536-974FD13905E1}" srcOrd="0" destOrd="0" presId="urn:microsoft.com/office/officeart/2005/8/layout/hProcess10"/>
    <dgm:cxn modelId="{7317FC91-9FF8-46A5-9E93-C8AFBD8B48F1}" srcId="{3A81F1F1-565C-4B76-881A-40ECAD29A097}" destId="{6A783C8C-9879-44DA-AFB8-B731ED82B376}" srcOrd="1" destOrd="0" parTransId="{E7D795ED-D3D3-4353-B6A1-D75F4B202212}" sibTransId="{28364ECD-961C-4645-A839-4D129F844D8E}"/>
    <dgm:cxn modelId="{C5328287-BFEE-406E-A366-BF15B05C33AB}" type="presParOf" srcId="{9F444E93-699F-40CA-9351-4066034D322E}" destId="{6ECB99CF-E5CB-4CFA-AF9C-4484C132B562}" srcOrd="0" destOrd="0" presId="urn:microsoft.com/office/officeart/2005/8/layout/hProcess10"/>
    <dgm:cxn modelId="{C60FFED0-1B50-404F-BA44-1D448BCACF03}" type="presParOf" srcId="{6ECB99CF-E5CB-4CFA-AF9C-4484C132B562}" destId="{319FAA85-FCF9-4022-A211-7AAF932546D5}" srcOrd="0" destOrd="0" presId="urn:microsoft.com/office/officeart/2005/8/layout/hProcess10"/>
    <dgm:cxn modelId="{963767EE-CF0C-4EC6-9625-63C3C1195114}" type="presParOf" srcId="{6ECB99CF-E5CB-4CFA-AF9C-4484C132B562}" destId="{B24DF1FC-7447-4295-A192-6289F488B801}" srcOrd="1" destOrd="0" presId="urn:microsoft.com/office/officeart/2005/8/layout/hProcess10"/>
    <dgm:cxn modelId="{39A85FF3-85A3-42B1-9B79-5D5F9FDEDC5A}" type="presParOf" srcId="{9F444E93-699F-40CA-9351-4066034D322E}" destId="{F11313A6-5450-4659-95DD-A98BB3633B0A}" srcOrd="1" destOrd="0" presId="urn:microsoft.com/office/officeart/2005/8/layout/hProcess10"/>
    <dgm:cxn modelId="{C9E19F64-CC1C-4492-83E6-B9436E40AAAB}" type="presParOf" srcId="{F11313A6-5450-4659-95DD-A98BB3633B0A}" destId="{D7C7C140-71EF-496F-B66E-3AD61C72C2B9}" srcOrd="0" destOrd="0" presId="urn:microsoft.com/office/officeart/2005/8/layout/hProcess10"/>
    <dgm:cxn modelId="{750CE379-2398-4DD2-92C7-6D44738EDC54}" type="presParOf" srcId="{9F444E93-699F-40CA-9351-4066034D322E}" destId="{B940B8D9-25A2-4790-A9F1-F6A3A86112D3}" srcOrd="2" destOrd="0" presId="urn:microsoft.com/office/officeart/2005/8/layout/hProcess10"/>
    <dgm:cxn modelId="{2F1DB651-8A17-48C2-A436-453F487D326C}" type="presParOf" srcId="{B940B8D9-25A2-4790-A9F1-F6A3A86112D3}" destId="{2238B2F8-C829-4F73-9E27-5C284EA0AF0A}" srcOrd="0" destOrd="0" presId="urn:microsoft.com/office/officeart/2005/8/layout/hProcess10"/>
    <dgm:cxn modelId="{9B1738FD-4078-449F-A05F-52C73C263CEA}" type="presParOf" srcId="{B940B8D9-25A2-4790-A9F1-F6A3A86112D3}" destId="{00F1F96B-13CA-45C3-AAF1-DD691806C313}" srcOrd="1" destOrd="0" presId="urn:microsoft.com/office/officeart/2005/8/layout/hProcess10"/>
    <dgm:cxn modelId="{054A9C0B-8D9E-4043-BA4E-2264D6A5E683}" type="presParOf" srcId="{9F444E93-699F-40CA-9351-4066034D322E}" destId="{6E2BDEEC-A740-4DC1-A5B8-50C375A073E1}" srcOrd="3" destOrd="0" presId="urn:microsoft.com/office/officeart/2005/8/layout/hProcess10"/>
    <dgm:cxn modelId="{67D72B16-0679-4642-9374-D8D7989FFDFC}" type="presParOf" srcId="{6E2BDEEC-A740-4DC1-A5B8-50C375A073E1}" destId="{FB4671C8-DA7B-4747-A090-E4729DFD2A9F}" srcOrd="0" destOrd="0" presId="urn:microsoft.com/office/officeart/2005/8/layout/hProcess10"/>
    <dgm:cxn modelId="{C5CBC103-CB31-4D24-96DB-31AF1082BBF8}" type="presParOf" srcId="{9F444E93-699F-40CA-9351-4066034D322E}" destId="{AE3F98CD-2AEE-4E17-94F3-E2783D1899CE}" srcOrd="4" destOrd="0" presId="urn:microsoft.com/office/officeart/2005/8/layout/hProcess10"/>
    <dgm:cxn modelId="{A60F9BE1-E881-427B-8713-E10BC43187E9}" type="presParOf" srcId="{AE3F98CD-2AEE-4E17-94F3-E2783D1899CE}" destId="{9F7E5F53-634C-41BD-9620-2D218BEB08F6}" srcOrd="0" destOrd="0" presId="urn:microsoft.com/office/officeart/2005/8/layout/hProcess10"/>
    <dgm:cxn modelId="{3763FA21-2CD7-4570-AA69-714991769499}" type="presParOf" srcId="{AE3F98CD-2AEE-4E17-94F3-E2783D1899CE}" destId="{80F3DE44-AE74-4C2D-A8A1-B24F4BC80BA3}" srcOrd="1" destOrd="0" presId="urn:microsoft.com/office/officeart/2005/8/layout/hProcess10"/>
    <dgm:cxn modelId="{0BB686A2-EB1F-401B-B736-24EBE9DBCB36}" type="presParOf" srcId="{9F444E93-699F-40CA-9351-4066034D322E}" destId="{EB182B5C-5C9A-4035-B489-4976FE7B1617}" srcOrd="5" destOrd="0" presId="urn:microsoft.com/office/officeart/2005/8/layout/hProcess10"/>
    <dgm:cxn modelId="{4B894ECE-B80A-4CDF-A144-0B729C19C31C}" type="presParOf" srcId="{EB182B5C-5C9A-4035-B489-4976FE7B1617}" destId="{1E2042B9-A562-4388-B661-8339BB608046}" srcOrd="0" destOrd="0" presId="urn:microsoft.com/office/officeart/2005/8/layout/hProcess10"/>
    <dgm:cxn modelId="{3CB047BC-4974-48BA-B79E-F3D0DC61B316}" type="presParOf" srcId="{9F444E93-699F-40CA-9351-4066034D322E}" destId="{F759A585-FFC2-4B7E-9E5E-A58D8A82C881}" srcOrd="6" destOrd="0" presId="urn:microsoft.com/office/officeart/2005/8/layout/hProcess10"/>
    <dgm:cxn modelId="{A0B7A2EC-D26E-435A-AC97-76CC6A040526}" type="presParOf" srcId="{F759A585-FFC2-4B7E-9E5E-A58D8A82C881}" destId="{3B947989-7B07-4AFF-BCC6-9D44A15D76F2}" srcOrd="0" destOrd="0" presId="urn:microsoft.com/office/officeart/2005/8/layout/hProcess10"/>
    <dgm:cxn modelId="{8442F809-CAF2-4452-B572-0E6DD69D2E24}" type="presParOf" srcId="{F759A585-FFC2-4B7E-9E5E-A58D8A82C881}" destId="{6CE2F943-A249-47C7-82EC-FABEB2116572}" srcOrd="1" destOrd="0" presId="urn:microsoft.com/office/officeart/2005/8/layout/hProcess10"/>
    <dgm:cxn modelId="{B0648824-101C-4289-9A94-81E10D358825}" type="presParOf" srcId="{9F444E93-699F-40CA-9351-4066034D322E}" destId="{3CBA4972-CB36-4CB8-AD28-E7405308AC4B}" srcOrd="7" destOrd="0" presId="urn:microsoft.com/office/officeart/2005/8/layout/hProcess10"/>
    <dgm:cxn modelId="{3BC18304-8BFB-4910-BB65-5D488BF178F9}" type="presParOf" srcId="{3CBA4972-CB36-4CB8-AD28-E7405308AC4B}" destId="{03135A7A-D2FF-438F-B12A-7E0FD0ED499D}" srcOrd="0" destOrd="0" presId="urn:microsoft.com/office/officeart/2005/8/layout/hProcess10"/>
    <dgm:cxn modelId="{456D9724-E08C-48C1-A2D4-FB0A4E070B1D}" type="presParOf" srcId="{9F444E93-699F-40CA-9351-4066034D322E}" destId="{5E3B0A02-4F02-46AC-B8E3-104FAC1D70AA}" srcOrd="8" destOrd="0" presId="urn:microsoft.com/office/officeart/2005/8/layout/hProcess10"/>
    <dgm:cxn modelId="{2D581CBC-4118-4E62-9D6F-FD42D5096103}" type="presParOf" srcId="{5E3B0A02-4F02-46AC-B8E3-104FAC1D70AA}" destId="{BFCE564E-B1CF-49FF-9702-3ED96D750E8A}" srcOrd="0" destOrd="0" presId="urn:microsoft.com/office/officeart/2005/8/layout/hProcess10"/>
    <dgm:cxn modelId="{26ABD928-723E-43A1-8957-C9CA4D5C46B7}" type="presParOf" srcId="{5E3B0A02-4F02-46AC-B8E3-104FAC1D70AA}" destId="{0BACABB9-6A67-410F-B536-974FD13905E1}" srcOrd="1" destOrd="0" presId="urn:microsoft.com/office/officeart/2005/8/layout/hProcess10"/>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A81F1F1-565C-4B76-881A-40ECAD29A097}" type="doc">
      <dgm:prSet loTypeId="urn:microsoft.com/office/officeart/2005/8/layout/hProcess10" loCatId="process" qsTypeId="urn:microsoft.com/office/officeart/2005/8/quickstyle/3d3" qsCatId="3D" csTypeId="urn:microsoft.com/office/officeart/2005/8/colors/accent1_2" csCatId="accent1" phldr="1"/>
      <dgm:spPr/>
      <dgm:t>
        <a:bodyPr/>
        <a:lstStyle/>
        <a:p>
          <a:endParaRPr lang="en-US"/>
        </a:p>
      </dgm:t>
    </dgm:pt>
    <dgm:pt modelId="{96B9224F-2AF4-4B6F-9AEB-801D89817C19}">
      <dgm:prSet custT="1"/>
      <dgm:spPr/>
      <dgm:t>
        <a:bodyPr/>
        <a:lstStyle/>
        <a:p>
          <a:pPr rtl="0"/>
          <a:r>
            <a:rPr lang="en-US" sz="1600" b="1" dirty="0" smtClean="0">
              <a:solidFill>
                <a:schemeClr val="tx1"/>
              </a:solidFill>
              <a:latin typeface="Times New Roman" pitchFamily="18" charset="0"/>
              <a:cs typeface="Times New Roman" pitchFamily="18" charset="0"/>
            </a:rPr>
            <a:t> Energy failure</a:t>
          </a:r>
          <a:endParaRPr lang="en-US" sz="1600" b="1" dirty="0">
            <a:solidFill>
              <a:schemeClr val="tx1"/>
            </a:solidFill>
            <a:latin typeface="Times New Roman" pitchFamily="18" charset="0"/>
            <a:cs typeface="Times New Roman" pitchFamily="18" charset="0"/>
          </a:endParaRPr>
        </a:p>
      </dgm:t>
    </dgm:pt>
    <dgm:pt modelId="{FC974F3C-88F9-4AEB-8FDC-242EED7AA4DA}" type="parTrans" cxnId="{3C22C804-8C3F-47C1-AF5C-D5E99EE72890}">
      <dgm:prSet/>
      <dgm:spPr/>
      <dgm:t>
        <a:bodyPr/>
        <a:lstStyle/>
        <a:p>
          <a:endParaRPr lang="en-US"/>
        </a:p>
      </dgm:t>
    </dgm:pt>
    <dgm:pt modelId="{9091D215-714E-4DCD-BE5C-0A35A409CBCD}" type="sibTrans" cxnId="{3C22C804-8C3F-47C1-AF5C-D5E99EE72890}">
      <dgm:prSet/>
      <dgm:spPr/>
      <dgm:t>
        <a:bodyPr/>
        <a:lstStyle/>
        <a:p>
          <a:endParaRPr lang="en-US"/>
        </a:p>
      </dgm:t>
    </dgm:pt>
    <dgm:pt modelId="{D07C3B09-5711-4A32-B6D7-51CB55FDD2C0}">
      <dgm:prSet custT="1"/>
      <dgm:spPr/>
      <dgm:t>
        <a:bodyPr/>
        <a:lstStyle/>
        <a:p>
          <a:pPr rtl="0"/>
          <a:r>
            <a:rPr lang="en-US" sz="1600" b="1" dirty="0" smtClean="0">
              <a:solidFill>
                <a:schemeClr val="tx1"/>
              </a:solidFill>
              <a:latin typeface="Times New Roman" pitchFamily="18" charset="0"/>
              <a:cs typeface="Times New Roman" pitchFamily="18" charset="0"/>
            </a:rPr>
            <a:t>Free radical formation</a:t>
          </a:r>
          <a:endParaRPr lang="en-US" sz="1600" b="1" dirty="0">
            <a:solidFill>
              <a:schemeClr val="tx1"/>
            </a:solidFill>
            <a:latin typeface="Times New Roman" pitchFamily="18" charset="0"/>
            <a:cs typeface="Times New Roman" pitchFamily="18" charset="0"/>
          </a:endParaRPr>
        </a:p>
      </dgm:t>
    </dgm:pt>
    <dgm:pt modelId="{BA16DDAA-93C5-49D1-B882-9CB5CEB0CC23}" type="parTrans" cxnId="{221F0412-96F3-4177-9CE0-2108FE02DD92}">
      <dgm:prSet/>
      <dgm:spPr/>
      <dgm:t>
        <a:bodyPr/>
        <a:lstStyle/>
        <a:p>
          <a:endParaRPr lang="en-US"/>
        </a:p>
      </dgm:t>
    </dgm:pt>
    <dgm:pt modelId="{6C6F02B3-BC9E-4F78-84C4-05D838CE03F2}" type="sibTrans" cxnId="{221F0412-96F3-4177-9CE0-2108FE02DD92}">
      <dgm:prSet/>
      <dgm:spPr/>
      <dgm:t>
        <a:bodyPr/>
        <a:lstStyle/>
        <a:p>
          <a:endParaRPr lang="en-US"/>
        </a:p>
      </dgm:t>
    </dgm:pt>
    <dgm:pt modelId="{6D6FA74C-EFC8-44BF-82EB-FECB7EDDED7A}">
      <dgm:prSet custT="1"/>
      <dgm:spPr/>
      <dgm:t>
        <a:bodyPr/>
        <a:lstStyle/>
        <a:p>
          <a:pPr rtl="0"/>
          <a:r>
            <a:rPr lang="en-US" sz="1600" b="1" dirty="0" smtClean="0">
              <a:solidFill>
                <a:schemeClr val="tx1"/>
              </a:solidFill>
              <a:latin typeface="Times New Roman" pitchFamily="18" charset="0"/>
              <a:cs typeface="Times New Roman" pitchFamily="18" charset="0"/>
            </a:rPr>
            <a:t>Accumulation of </a:t>
          </a:r>
          <a:r>
            <a:rPr lang="en-US" sz="1600" b="1" dirty="0" err="1" smtClean="0">
              <a:solidFill>
                <a:schemeClr val="tx1"/>
              </a:solidFill>
              <a:latin typeface="Times New Roman" pitchFamily="18" charset="0"/>
              <a:cs typeface="Times New Roman" pitchFamily="18" charset="0"/>
            </a:rPr>
            <a:t>cytosolic</a:t>
          </a:r>
          <a:r>
            <a:rPr lang="en-US" sz="1600" b="1" dirty="0" smtClean="0">
              <a:solidFill>
                <a:schemeClr val="tx1"/>
              </a:solidFill>
              <a:latin typeface="Times New Roman" pitchFamily="18" charset="0"/>
              <a:cs typeface="Times New Roman" pitchFamily="18" charset="0"/>
            </a:rPr>
            <a:t> Ca</a:t>
          </a:r>
          <a:endParaRPr lang="en-US" sz="1600" b="1" dirty="0">
            <a:solidFill>
              <a:schemeClr val="tx1"/>
            </a:solidFill>
            <a:latin typeface="Times New Roman" pitchFamily="18" charset="0"/>
            <a:cs typeface="Times New Roman" pitchFamily="18" charset="0"/>
          </a:endParaRPr>
        </a:p>
      </dgm:t>
    </dgm:pt>
    <dgm:pt modelId="{5358784F-CC08-4F11-9D96-FCA4C3348329}" type="parTrans" cxnId="{B9383AB9-C576-4482-8F21-BCB3B970D238}">
      <dgm:prSet/>
      <dgm:spPr/>
      <dgm:t>
        <a:bodyPr/>
        <a:lstStyle/>
        <a:p>
          <a:endParaRPr lang="en-US"/>
        </a:p>
      </dgm:t>
    </dgm:pt>
    <dgm:pt modelId="{5945B6BB-9E6B-47E7-BEB5-0A8DFCC5D650}" type="sibTrans" cxnId="{B9383AB9-C576-4482-8F21-BCB3B970D238}">
      <dgm:prSet/>
      <dgm:spPr/>
      <dgm:t>
        <a:bodyPr/>
        <a:lstStyle/>
        <a:p>
          <a:endParaRPr lang="en-US"/>
        </a:p>
      </dgm:t>
    </dgm:pt>
    <dgm:pt modelId="{A4A00744-FA49-440B-A451-9D765BA8FAAF}">
      <dgm:prSet custT="1"/>
      <dgm:spPr/>
      <dgm:t>
        <a:bodyPr/>
        <a:lstStyle/>
        <a:p>
          <a:pPr rtl="0"/>
          <a:r>
            <a:rPr lang="en-US" sz="1600" b="1" dirty="0" smtClean="0">
              <a:solidFill>
                <a:schemeClr val="tx1"/>
              </a:solidFill>
              <a:latin typeface="Times New Roman" pitchFamily="18" charset="0"/>
              <a:cs typeface="Times New Roman" pitchFamily="18" charset="0"/>
            </a:rPr>
            <a:t>Role of inflammation-cytokines</a:t>
          </a:r>
          <a:endParaRPr lang="en-US" sz="1600" b="1" dirty="0">
            <a:solidFill>
              <a:schemeClr val="tx1"/>
            </a:solidFill>
            <a:latin typeface="Times New Roman" pitchFamily="18" charset="0"/>
            <a:cs typeface="Times New Roman" pitchFamily="18" charset="0"/>
          </a:endParaRPr>
        </a:p>
      </dgm:t>
    </dgm:pt>
    <dgm:pt modelId="{46DE4E84-41F8-448D-AAAB-FDED3A2E4F90}" type="parTrans" cxnId="{60760021-78DF-403B-BCF9-488A42ACE48A}">
      <dgm:prSet/>
      <dgm:spPr/>
      <dgm:t>
        <a:bodyPr/>
        <a:lstStyle/>
        <a:p>
          <a:endParaRPr lang="en-US"/>
        </a:p>
      </dgm:t>
    </dgm:pt>
    <dgm:pt modelId="{B2894DC9-B63F-451F-8441-69296E49C019}" type="sibTrans" cxnId="{60760021-78DF-403B-BCF9-488A42ACE48A}">
      <dgm:prSet/>
      <dgm:spPr/>
      <dgm:t>
        <a:bodyPr/>
        <a:lstStyle/>
        <a:p>
          <a:endParaRPr lang="en-US"/>
        </a:p>
      </dgm:t>
    </dgm:pt>
    <dgm:pt modelId="{6A783C8C-9879-44DA-AFB8-B731ED82B376}">
      <dgm:prSet custT="1"/>
      <dgm:spPr/>
      <dgm:t>
        <a:bodyPr/>
        <a:lstStyle/>
        <a:p>
          <a:pPr rtl="0"/>
          <a:r>
            <a:rPr lang="en-US" sz="1600" b="1" dirty="0" smtClean="0">
              <a:solidFill>
                <a:schemeClr val="tx1"/>
              </a:solidFill>
              <a:latin typeface="Times New Roman" pitchFamily="18" charset="0"/>
              <a:cs typeface="Times New Roman" pitchFamily="18" charset="0"/>
            </a:rPr>
            <a:t>EXCITATORY AMINO ACID</a:t>
          </a:r>
          <a:endParaRPr lang="en-US" sz="1600" b="1" dirty="0">
            <a:solidFill>
              <a:schemeClr val="tx1"/>
            </a:solidFill>
            <a:latin typeface="Times New Roman" pitchFamily="18" charset="0"/>
            <a:cs typeface="Times New Roman" pitchFamily="18" charset="0"/>
          </a:endParaRPr>
        </a:p>
      </dgm:t>
    </dgm:pt>
    <dgm:pt modelId="{28364ECD-961C-4645-A839-4D129F844D8E}" type="sibTrans" cxnId="{7317FC91-9FF8-46A5-9E93-C8AFBD8B48F1}">
      <dgm:prSet/>
      <dgm:spPr/>
      <dgm:t>
        <a:bodyPr/>
        <a:lstStyle/>
        <a:p>
          <a:endParaRPr lang="en-US"/>
        </a:p>
      </dgm:t>
    </dgm:pt>
    <dgm:pt modelId="{E7D795ED-D3D3-4353-B6A1-D75F4B202212}" type="parTrans" cxnId="{7317FC91-9FF8-46A5-9E93-C8AFBD8B48F1}">
      <dgm:prSet/>
      <dgm:spPr/>
      <dgm:t>
        <a:bodyPr/>
        <a:lstStyle/>
        <a:p>
          <a:endParaRPr lang="en-US"/>
        </a:p>
      </dgm:t>
    </dgm:pt>
    <dgm:pt modelId="{9F444E93-699F-40CA-9351-4066034D322E}" type="pres">
      <dgm:prSet presAssocID="{3A81F1F1-565C-4B76-881A-40ECAD29A097}" presName="Name0" presStyleCnt="0">
        <dgm:presLayoutVars>
          <dgm:dir/>
          <dgm:resizeHandles val="exact"/>
        </dgm:presLayoutVars>
      </dgm:prSet>
      <dgm:spPr/>
      <dgm:t>
        <a:bodyPr/>
        <a:lstStyle/>
        <a:p>
          <a:endParaRPr lang="en-US"/>
        </a:p>
      </dgm:t>
    </dgm:pt>
    <dgm:pt modelId="{6ECB99CF-E5CB-4CFA-AF9C-4484C132B562}" type="pres">
      <dgm:prSet presAssocID="{96B9224F-2AF4-4B6F-9AEB-801D89817C19}" presName="composite" presStyleCnt="0"/>
      <dgm:spPr/>
    </dgm:pt>
    <dgm:pt modelId="{319FAA85-FCF9-4022-A211-7AAF932546D5}" type="pres">
      <dgm:prSet presAssocID="{96B9224F-2AF4-4B6F-9AEB-801D89817C19}" presName="imagSh" presStyleLbl="bgImgPlace1" presStyleIdx="0" presStyleCnt="5"/>
      <dgm:spPr/>
    </dgm:pt>
    <dgm:pt modelId="{B24DF1FC-7447-4295-A192-6289F488B801}" type="pres">
      <dgm:prSet presAssocID="{96B9224F-2AF4-4B6F-9AEB-801D89817C19}" presName="txNode" presStyleLbl="node1" presStyleIdx="0" presStyleCnt="5">
        <dgm:presLayoutVars>
          <dgm:bulletEnabled val="1"/>
        </dgm:presLayoutVars>
      </dgm:prSet>
      <dgm:spPr/>
      <dgm:t>
        <a:bodyPr/>
        <a:lstStyle/>
        <a:p>
          <a:endParaRPr lang="en-US"/>
        </a:p>
      </dgm:t>
    </dgm:pt>
    <dgm:pt modelId="{F11313A6-5450-4659-95DD-A98BB3633B0A}" type="pres">
      <dgm:prSet presAssocID="{9091D215-714E-4DCD-BE5C-0A35A409CBCD}" presName="sibTrans" presStyleLbl="sibTrans2D1" presStyleIdx="0" presStyleCnt="4"/>
      <dgm:spPr/>
      <dgm:t>
        <a:bodyPr/>
        <a:lstStyle/>
        <a:p>
          <a:endParaRPr lang="en-US"/>
        </a:p>
      </dgm:t>
    </dgm:pt>
    <dgm:pt modelId="{D7C7C140-71EF-496F-B66E-3AD61C72C2B9}" type="pres">
      <dgm:prSet presAssocID="{9091D215-714E-4DCD-BE5C-0A35A409CBCD}" presName="connTx" presStyleLbl="sibTrans2D1" presStyleIdx="0" presStyleCnt="4"/>
      <dgm:spPr/>
      <dgm:t>
        <a:bodyPr/>
        <a:lstStyle/>
        <a:p>
          <a:endParaRPr lang="en-US"/>
        </a:p>
      </dgm:t>
    </dgm:pt>
    <dgm:pt modelId="{B940B8D9-25A2-4790-A9F1-F6A3A86112D3}" type="pres">
      <dgm:prSet presAssocID="{6A783C8C-9879-44DA-AFB8-B731ED82B376}" presName="composite" presStyleCnt="0"/>
      <dgm:spPr/>
    </dgm:pt>
    <dgm:pt modelId="{2238B2F8-C829-4F73-9E27-5C284EA0AF0A}" type="pres">
      <dgm:prSet presAssocID="{6A783C8C-9879-44DA-AFB8-B731ED82B376}" presName="imagSh" presStyleLbl="bgImgPlace1" presStyleIdx="1" presStyleCnt="5"/>
      <dgm:spPr/>
    </dgm:pt>
    <dgm:pt modelId="{00F1F96B-13CA-45C3-AAF1-DD691806C313}" type="pres">
      <dgm:prSet presAssocID="{6A783C8C-9879-44DA-AFB8-B731ED82B376}" presName="txNode" presStyleLbl="node1" presStyleIdx="1" presStyleCnt="5" custScaleX="111633">
        <dgm:presLayoutVars>
          <dgm:bulletEnabled val="1"/>
        </dgm:presLayoutVars>
      </dgm:prSet>
      <dgm:spPr/>
      <dgm:t>
        <a:bodyPr/>
        <a:lstStyle/>
        <a:p>
          <a:endParaRPr lang="en-US"/>
        </a:p>
      </dgm:t>
    </dgm:pt>
    <dgm:pt modelId="{6E2BDEEC-A740-4DC1-A5B8-50C375A073E1}" type="pres">
      <dgm:prSet presAssocID="{28364ECD-961C-4645-A839-4D129F844D8E}" presName="sibTrans" presStyleLbl="sibTrans2D1" presStyleIdx="1" presStyleCnt="4"/>
      <dgm:spPr/>
      <dgm:t>
        <a:bodyPr/>
        <a:lstStyle/>
        <a:p>
          <a:endParaRPr lang="en-US"/>
        </a:p>
      </dgm:t>
    </dgm:pt>
    <dgm:pt modelId="{FB4671C8-DA7B-4747-A090-E4729DFD2A9F}" type="pres">
      <dgm:prSet presAssocID="{28364ECD-961C-4645-A839-4D129F844D8E}" presName="connTx" presStyleLbl="sibTrans2D1" presStyleIdx="1" presStyleCnt="4"/>
      <dgm:spPr/>
      <dgm:t>
        <a:bodyPr/>
        <a:lstStyle/>
        <a:p>
          <a:endParaRPr lang="en-US"/>
        </a:p>
      </dgm:t>
    </dgm:pt>
    <dgm:pt modelId="{AE3F98CD-2AEE-4E17-94F3-E2783D1899CE}" type="pres">
      <dgm:prSet presAssocID="{D07C3B09-5711-4A32-B6D7-51CB55FDD2C0}" presName="composite" presStyleCnt="0"/>
      <dgm:spPr/>
    </dgm:pt>
    <dgm:pt modelId="{9F7E5F53-634C-41BD-9620-2D218BEB08F6}" type="pres">
      <dgm:prSet presAssocID="{D07C3B09-5711-4A32-B6D7-51CB55FDD2C0}" presName="imagSh" presStyleLbl="bgImgPlace1" presStyleIdx="2" presStyleCnt="5"/>
      <dgm:spPr/>
    </dgm:pt>
    <dgm:pt modelId="{80F3DE44-AE74-4C2D-A8A1-B24F4BC80BA3}" type="pres">
      <dgm:prSet presAssocID="{D07C3B09-5711-4A32-B6D7-51CB55FDD2C0}" presName="txNode" presStyleLbl="node1" presStyleIdx="2" presStyleCnt="5">
        <dgm:presLayoutVars>
          <dgm:bulletEnabled val="1"/>
        </dgm:presLayoutVars>
      </dgm:prSet>
      <dgm:spPr/>
      <dgm:t>
        <a:bodyPr/>
        <a:lstStyle/>
        <a:p>
          <a:endParaRPr lang="en-US"/>
        </a:p>
      </dgm:t>
    </dgm:pt>
    <dgm:pt modelId="{EB182B5C-5C9A-4035-B489-4976FE7B1617}" type="pres">
      <dgm:prSet presAssocID="{6C6F02B3-BC9E-4F78-84C4-05D838CE03F2}" presName="sibTrans" presStyleLbl="sibTrans2D1" presStyleIdx="2" presStyleCnt="4"/>
      <dgm:spPr/>
      <dgm:t>
        <a:bodyPr/>
        <a:lstStyle/>
        <a:p>
          <a:endParaRPr lang="en-US"/>
        </a:p>
      </dgm:t>
    </dgm:pt>
    <dgm:pt modelId="{1E2042B9-A562-4388-B661-8339BB608046}" type="pres">
      <dgm:prSet presAssocID="{6C6F02B3-BC9E-4F78-84C4-05D838CE03F2}" presName="connTx" presStyleLbl="sibTrans2D1" presStyleIdx="2" presStyleCnt="4"/>
      <dgm:spPr/>
      <dgm:t>
        <a:bodyPr/>
        <a:lstStyle/>
        <a:p>
          <a:endParaRPr lang="en-US"/>
        </a:p>
      </dgm:t>
    </dgm:pt>
    <dgm:pt modelId="{F759A585-FFC2-4B7E-9E5E-A58D8A82C881}" type="pres">
      <dgm:prSet presAssocID="{6D6FA74C-EFC8-44BF-82EB-FECB7EDDED7A}" presName="composite" presStyleCnt="0"/>
      <dgm:spPr/>
    </dgm:pt>
    <dgm:pt modelId="{3B947989-7B07-4AFF-BCC6-9D44A15D76F2}" type="pres">
      <dgm:prSet presAssocID="{6D6FA74C-EFC8-44BF-82EB-FECB7EDDED7A}" presName="imagSh" presStyleLbl="bgImgPlace1" presStyleIdx="3" presStyleCnt="5"/>
      <dgm:spPr/>
    </dgm:pt>
    <dgm:pt modelId="{6CE2F943-A249-47C7-82EC-FABEB2116572}" type="pres">
      <dgm:prSet presAssocID="{6D6FA74C-EFC8-44BF-82EB-FECB7EDDED7A}" presName="txNode" presStyleLbl="node1" presStyleIdx="3" presStyleCnt="5" custScaleX="148829" custLinFactY="15748" custLinFactNeighborX="-1557" custLinFactNeighborY="100000">
        <dgm:presLayoutVars>
          <dgm:bulletEnabled val="1"/>
        </dgm:presLayoutVars>
      </dgm:prSet>
      <dgm:spPr/>
      <dgm:t>
        <a:bodyPr/>
        <a:lstStyle/>
        <a:p>
          <a:endParaRPr lang="en-US"/>
        </a:p>
      </dgm:t>
    </dgm:pt>
    <dgm:pt modelId="{3CBA4972-CB36-4CB8-AD28-E7405308AC4B}" type="pres">
      <dgm:prSet presAssocID="{5945B6BB-9E6B-47E7-BEB5-0A8DFCC5D650}" presName="sibTrans" presStyleLbl="sibTrans2D1" presStyleIdx="3" presStyleCnt="4"/>
      <dgm:spPr/>
      <dgm:t>
        <a:bodyPr/>
        <a:lstStyle/>
        <a:p>
          <a:endParaRPr lang="en-US"/>
        </a:p>
      </dgm:t>
    </dgm:pt>
    <dgm:pt modelId="{03135A7A-D2FF-438F-B12A-7E0FD0ED499D}" type="pres">
      <dgm:prSet presAssocID="{5945B6BB-9E6B-47E7-BEB5-0A8DFCC5D650}" presName="connTx" presStyleLbl="sibTrans2D1" presStyleIdx="3" presStyleCnt="4"/>
      <dgm:spPr/>
      <dgm:t>
        <a:bodyPr/>
        <a:lstStyle/>
        <a:p>
          <a:endParaRPr lang="en-US"/>
        </a:p>
      </dgm:t>
    </dgm:pt>
    <dgm:pt modelId="{5E3B0A02-4F02-46AC-B8E3-104FAC1D70AA}" type="pres">
      <dgm:prSet presAssocID="{A4A00744-FA49-440B-A451-9D765BA8FAAF}" presName="composite" presStyleCnt="0"/>
      <dgm:spPr/>
    </dgm:pt>
    <dgm:pt modelId="{BFCE564E-B1CF-49FF-9702-3ED96D750E8A}" type="pres">
      <dgm:prSet presAssocID="{A4A00744-FA49-440B-A451-9D765BA8FAAF}" presName="imagSh" presStyleLbl="bgImgPlace1" presStyleIdx="4" presStyleCnt="5"/>
      <dgm:spPr/>
    </dgm:pt>
    <dgm:pt modelId="{0BACABB9-6A67-410F-B536-974FD13905E1}" type="pres">
      <dgm:prSet presAssocID="{A4A00744-FA49-440B-A451-9D765BA8FAAF}" presName="txNode" presStyleLbl="node1" presStyleIdx="4" presStyleCnt="5">
        <dgm:presLayoutVars>
          <dgm:bulletEnabled val="1"/>
        </dgm:presLayoutVars>
      </dgm:prSet>
      <dgm:spPr/>
      <dgm:t>
        <a:bodyPr/>
        <a:lstStyle/>
        <a:p>
          <a:endParaRPr lang="en-US"/>
        </a:p>
      </dgm:t>
    </dgm:pt>
  </dgm:ptLst>
  <dgm:cxnLst>
    <dgm:cxn modelId="{60760021-78DF-403B-BCF9-488A42ACE48A}" srcId="{3A81F1F1-565C-4B76-881A-40ECAD29A097}" destId="{A4A00744-FA49-440B-A451-9D765BA8FAAF}" srcOrd="4" destOrd="0" parTransId="{46DE4E84-41F8-448D-AAAB-FDED3A2E4F90}" sibTransId="{B2894DC9-B63F-451F-8441-69296E49C019}"/>
    <dgm:cxn modelId="{FC1D483C-E979-41F2-A48B-C1847515C0E9}" type="presOf" srcId="{9091D215-714E-4DCD-BE5C-0A35A409CBCD}" destId="{F11313A6-5450-4659-95DD-A98BB3633B0A}" srcOrd="0" destOrd="0" presId="urn:microsoft.com/office/officeart/2005/8/layout/hProcess10"/>
    <dgm:cxn modelId="{2AAB8ED0-4969-4B97-97EC-6DE570BBD150}" type="presOf" srcId="{6A783C8C-9879-44DA-AFB8-B731ED82B376}" destId="{00F1F96B-13CA-45C3-AAF1-DD691806C313}" srcOrd="0" destOrd="0" presId="urn:microsoft.com/office/officeart/2005/8/layout/hProcess10"/>
    <dgm:cxn modelId="{A38595F0-D2A6-431E-9947-58B944316629}" type="presOf" srcId="{5945B6BB-9E6B-47E7-BEB5-0A8DFCC5D650}" destId="{3CBA4972-CB36-4CB8-AD28-E7405308AC4B}" srcOrd="0" destOrd="0" presId="urn:microsoft.com/office/officeart/2005/8/layout/hProcess10"/>
    <dgm:cxn modelId="{3C22C804-8C3F-47C1-AF5C-D5E99EE72890}" srcId="{3A81F1F1-565C-4B76-881A-40ECAD29A097}" destId="{96B9224F-2AF4-4B6F-9AEB-801D89817C19}" srcOrd="0" destOrd="0" parTransId="{FC974F3C-88F9-4AEB-8FDC-242EED7AA4DA}" sibTransId="{9091D215-714E-4DCD-BE5C-0A35A409CBCD}"/>
    <dgm:cxn modelId="{87CC25CC-2985-49BF-86CE-64B308FF5C29}" type="presOf" srcId="{28364ECD-961C-4645-A839-4D129F844D8E}" destId="{FB4671C8-DA7B-4747-A090-E4729DFD2A9F}" srcOrd="1" destOrd="0" presId="urn:microsoft.com/office/officeart/2005/8/layout/hProcess10"/>
    <dgm:cxn modelId="{5939AFF0-0BAB-4F75-BD3E-C7FC10A69373}" type="presOf" srcId="{D07C3B09-5711-4A32-B6D7-51CB55FDD2C0}" destId="{80F3DE44-AE74-4C2D-A8A1-B24F4BC80BA3}" srcOrd="0" destOrd="0" presId="urn:microsoft.com/office/officeart/2005/8/layout/hProcess10"/>
    <dgm:cxn modelId="{6F85ADDD-161E-421D-8EAE-8FFB517A868C}" type="presOf" srcId="{5945B6BB-9E6B-47E7-BEB5-0A8DFCC5D650}" destId="{03135A7A-D2FF-438F-B12A-7E0FD0ED499D}" srcOrd="1" destOrd="0" presId="urn:microsoft.com/office/officeart/2005/8/layout/hProcess10"/>
    <dgm:cxn modelId="{221F0412-96F3-4177-9CE0-2108FE02DD92}" srcId="{3A81F1F1-565C-4B76-881A-40ECAD29A097}" destId="{D07C3B09-5711-4A32-B6D7-51CB55FDD2C0}" srcOrd="2" destOrd="0" parTransId="{BA16DDAA-93C5-49D1-B882-9CB5CEB0CC23}" sibTransId="{6C6F02B3-BC9E-4F78-84C4-05D838CE03F2}"/>
    <dgm:cxn modelId="{B6E44C99-CCC9-4E2C-B8F6-EFFAE221584C}" type="presOf" srcId="{6C6F02B3-BC9E-4F78-84C4-05D838CE03F2}" destId="{1E2042B9-A562-4388-B661-8339BB608046}" srcOrd="1" destOrd="0" presId="urn:microsoft.com/office/officeart/2005/8/layout/hProcess10"/>
    <dgm:cxn modelId="{B9383AB9-C576-4482-8F21-BCB3B970D238}" srcId="{3A81F1F1-565C-4B76-881A-40ECAD29A097}" destId="{6D6FA74C-EFC8-44BF-82EB-FECB7EDDED7A}" srcOrd="3" destOrd="0" parTransId="{5358784F-CC08-4F11-9D96-FCA4C3348329}" sibTransId="{5945B6BB-9E6B-47E7-BEB5-0A8DFCC5D650}"/>
    <dgm:cxn modelId="{727F5C73-0E40-4861-92CD-7949854785A8}" type="presOf" srcId="{A4A00744-FA49-440B-A451-9D765BA8FAAF}" destId="{0BACABB9-6A67-410F-B536-974FD13905E1}" srcOrd="0" destOrd="0" presId="urn:microsoft.com/office/officeart/2005/8/layout/hProcess10"/>
    <dgm:cxn modelId="{A37588B2-3A89-4CA6-BDEE-047C638A913D}" type="presOf" srcId="{3A81F1F1-565C-4B76-881A-40ECAD29A097}" destId="{9F444E93-699F-40CA-9351-4066034D322E}" srcOrd="0" destOrd="0" presId="urn:microsoft.com/office/officeart/2005/8/layout/hProcess10"/>
    <dgm:cxn modelId="{ACE1B142-62EF-4AEC-A8EA-6B5A1923997D}" type="presOf" srcId="{6D6FA74C-EFC8-44BF-82EB-FECB7EDDED7A}" destId="{6CE2F943-A249-47C7-82EC-FABEB2116572}" srcOrd="0" destOrd="0" presId="urn:microsoft.com/office/officeart/2005/8/layout/hProcess10"/>
    <dgm:cxn modelId="{50A85D53-9A04-4BAE-8D09-B55FB1B3D13E}" type="presOf" srcId="{28364ECD-961C-4645-A839-4D129F844D8E}" destId="{6E2BDEEC-A740-4DC1-A5B8-50C375A073E1}" srcOrd="0" destOrd="0" presId="urn:microsoft.com/office/officeart/2005/8/layout/hProcess10"/>
    <dgm:cxn modelId="{561E3C10-73A8-4B8F-90F4-97E32E31B05E}" type="presOf" srcId="{96B9224F-2AF4-4B6F-9AEB-801D89817C19}" destId="{B24DF1FC-7447-4295-A192-6289F488B801}" srcOrd="0" destOrd="0" presId="urn:microsoft.com/office/officeart/2005/8/layout/hProcess10"/>
    <dgm:cxn modelId="{983EA2C3-383D-4A26-92E2-648021A68462}" type="presOf" srcId="{6C6F02B3-BC9E-4F78-84C4-05D838CE03F2}" destId="{EB182B5C-5C9A-4035-B489-4976FE7B1617}" srcOrd="0" destOrd="0" presId="urn:microsoft.com/office/officeart/2005/8/layout/hProcess10"/>
    <dgm:cxn modelId="{7317FC91-9FF8-46A5-9E93-C8AFBD8B48F1}" srcId="{3A81F1F1-565C-4B76-881A-40ECAD29A097}" destId="{6A783C8C-9879-44DA-AFB8-B731ED82B376}" srcOrd="1" destOrd="0" parTransId="{E7D795ED-D3D3-4353-B6A1-D75F4B202212}" sibTransId="{28364ECD-961C-4645-A839-4D129F844D8E}"/>
    <dgm:cxn modelId="{C73EF27E-C6B9-4795-94DF-D16A372289B0}" type="presOf" srcId="{9091D215-714E-4DCD-BE5C-0A35A409CBCD}" destId="{D7C7C140-71EF-496F-B66E-3AD61C72C2B9}" srcOrd="1" destOrd="0" presId="urn:microsoft.com/office/officeart/2005/8/layout/hProcess10"/>
    <dgm:cxn modelId="{87AD176C-E64B-4765-96F2-07D61D09139E}" type="presParOf" srcId="{9F444E93-699F-40CA-9351-4066034D322E}" destId="{6ECB99CF-E5CB-4CFA-AF9C-4484C132B562}" srcOrd="0" destOrd="0" presId="urn:microsoft.com/office/officeart/2005/8/layout/hProcess10"/>
    <dgm:cxn modelId="{456FA2DD-EBD7-4275-A2CA-D9791868885E}" type="presParOf" srcId="{6ECB99CF-E5CB-4CFA-AF9C-4484C132B562}" destId="{319FAA85-FCF9-4022-A211-7AAF932546D5}" srcOrd="0" destOrd="0" presId="urn:microsoft.com/office/officeart/2005/8/layout/hProcess10"/>
    <dgm:cxn modelId="{CB8887A5-6E70-478E-BCA4-29A2D54B7E5E}" type="presParOf" srcId="{6ECB99CF-E5CB-4CFA-AF9C-4484C132B562}" destId="{B24DF1FC-7447-4295-A192-6289F488B801}" srcOrd="1" destOrd="0" presId="urn:microsoft.com/office/officeart/2005/8/layout/hProcess10"/>
    <dgm:cxn modelId="{B5CED2CE-778F-44B5-8573-5138E50EB318}" type="presParOf" srcId="{9F444E93-699F-40CA-9351-4066034D322E}" destId="{F11313A6-5450-4659-95DD-A98BB3633B0A}" srcOrd="1" destOrd="0" presId="urn:microsoft.com/office/officeart/2005/8/layout/hProcess10"/>
    <dgm:cxn modelId="{D7AD3C18-C1DC-4F19-9B25-B70680A42577}" type="presParOf" srcId="{F11313A6-5450-4659-95DD-A98BB3633B0A}" destId="{D7C7C140-71EF-496F-B66E-3AD61C72C2B9}" srcOrd="0" destOrd="0" presId="urn:microsoft.com/office/officeart/2005/8/layout/hProcess10"/>
    <dgm:cxn modelId="{673A070D-11B5-4209-BEC8-A731B5680CD4}" type="presParOf" srcId="{9F444E93-699F-40CA-9351-4066034D322E}" destId="{B940B8D9-25A2-4790-A9F1-F6A3A86112D3}" srcOrd="2" destOrd="0" presId="urn:microsoft.com/office/officeart/2005/8/layout/hProcess10"/>
    <dgm:cxn modelId="{58AA5C72-0D52-4BDC-9352-B1F8966A1C69}" type="presParOf" srcId="{B940B8D9-25A2-4790-A9F1-F6A3A86112D3}" destId="{2238B2F8-C829-4F73-9E27-5C284EA0AF0A}" srcOrd="0" destOrd="0" presId="urn:microsoft.com/office/officeart/2005/8/layout/hProcess10"/>
    <dgm:cxn modelId="{AF514E95-F839-4FE2-84EE-0D973678E324}" type="presParOf" srcId="{B940B8D9-25A2-4790-A9F1-F6A3A86112D3}" destId="{00F1F96B-13CA-45C3-AAF1-DD691806C313}" srcOrd="1" destOrd="0" presId="urn:microsoft.com/office/officeart/2005/8/layout/hProcess10"/>
    <dgm:cxn modelId="{5AB00394-41D8-430A-A6FC-A91F3C13000E}" type="presParOf" srcId="{9F444E93-699F-40CA-9351-4066034D322E}" destId="{6E2BDEEC-A740-4DC1-A5B8-50C375A073E1}" srcOrd="3" destOrd="0" presId="urn:microsoft.com/office/officeart/2005/8/layout/hProcess10"/>
    <dgm:cxn modelId="{47C96FDB-51D4-4C73-9C4F-7E3A358BF1A6}" type="presParOf" srcId="{6E2BDEEC-A740-4DC1-A5B8-50C375A073E1}" destId="{FB4671C8-DA7B-4747-A090-E4729DFD2A9F}" srcOrd="0" destOrd="0" presId="urn:microsoft.com/office/officeart/2005/8/layout/hProcess10"/>
    <dgm:cxn modelId="{6320AF9B-5843-42A6-88F5-11F03D44DF21}" type="presParOf" srcId="{9F444E93-699F-40CA-9351-4066034D322E}" destId="{AE3F98CD-2AEE-4E17-94F3-E2783D1899CE}" srcOrd="4" destOrd="0" presId="urn:microsoft.com/office/officeart/2005/8/layout/hProcess10"/>
    <dgm:cxn modelId="{1EF73909-3D1E-4745-86A8-D500D18BC260}" type="presParOf" srcId="{AE3F98CD-2AEE-4E17-94F3-E2783D1899CE}" destId="{9F7E5F53-634C-41BD-9620-2D218BEB08F6}" srcOrd="0" destOrd="0" presId="urn:microsoft.com/office/officeart/2005/8/layout/hProcess10"/>
    <dgm:cxn modelId="{B26D3E01-6372-44A3-9A2F-0EBB10166C10}" type="presParOf" srcId="{AE3F98CD-2AEE-4E17-94F3-E2783D1899CE}" destId="{80F3DE44-AE74-4C2D-A8A1-B24F4BC80BA3}" srcOrd="1" destOrd="0" presId="urn:microsoft.com/office/officeart/2005/8/layout/hProcess10"/>
    <dgm:cxn modelId="{7BE8AE5C-F331-4902-A3B3-F3C1BE5FBA7A}" type="presParOf" srcId="{9F444E93-699F-40CA-9351-4066034D322E}" destId="{EB182B5C-5C9A-4035-B489-4976FE7B1617}" srcOrd="5" destOrd="0" presId="urn:microsoft.com/office/officeart/2005/8/layout/hProcess10"/>
    <dgm:cxn modelId="{ED1B54B1-896D-45A8-B0F4-A00A8DF0E8D2}" type="presParOf" srcId="{EB182B5C-5C9A-4035-B489-4976FE7B1617}" destId="{1E2042B9-A562-4388-B661-8339BB608046}" srcOrd="0" destOrd="0" presId="urn:microsoft.com/office/officeart/2005/8/layout/hProcess10"/>
    <dgm:cxn modelId="{39E49961-3497-45CD-BE56-5070D7D93E6C}" type="presParOf" srcId="{9F444E93-699F-40CA-9351-4066034D322E}" destId="{F759A585-FFC2-4B7E-9E5E-A58D8A82C881}" srcOrd="6" destOrd="0" presId="urn:microsoft.com/office/officeart/2005/8/layout/hProcess10"/>
    <dgm:cxn modelId="{D94BA01A-34F2-4D55-BB3A-3AED7F407FE6}" type="presParOf" srcId="{F759A585-FFC2-4B7E-9E5E-A58D8A82C881}" destId="{3B947989-7B07-4AFF-BCC6-9D44A15D76F2}" srcOrd="0" destOrd="0" presId="urn:microsoft.com/office/officeart/2005/8/layout/hProcess10"/>
    <dgm:cxn modelId="{8E4D545D-5DA9-47B7-ACE4-B141BF33C3FD}" type="presParOf" srcId="{F759A585-FFC2-4B7E-9E5E-A58D8A82C881}" destId="{6CE2F943-A249-47C7-82EC-FABEB2116572}" srcOrd="1" destOrd="0" presId="urn:microsoft.com/office/officeart/2005/8/layout/hProcess10"/>
    <dgm:cxn modelId="{95A0509D-BD1D-4567-A000-DB3D0538F426}" type="presParOf" srcId="{9F444E93-699F-40CA-9351-4066034D322E}" destId="{3CBA4972-CB36-4CB8-AD28-E7405308AC4B}" srcOrd="7" destOrd="0" presId="urn:microsoft.com/office/officeart/2005/8/layout/hProcess10"/>
    <dgm:cxn modelId="{6083F1F9-BEC9-4FDB-9A17-1DE80F3B4B91}" type="presParOf" srcId="{3CBA4972-CB36-4CB8-AD28-E7405308AC4B}" destId="{03135A7A-D2FF-438F-B12A-7E0FD0ED499D}" srcOrd="0" destOrd="0" presId="urn:microsoft.com/office/officeart/2005/8/layout/hProcess10"/>
    <dgm:cxn modelId="{F0A03B44-DDAF-46A4-9EA2-97D05FC9B736}" type="presParOf" srcId="{9F444E93-699F-40CA-9351-4066034D322E}" destId="{5E3B0A02-4F02-46AC-B8E3-104FAC1D70AA}" srcOrd="8" destOrd="0" presId="urn:microsoft.com/office/officeart/2005/8/layout/hProcess10"/>
    <dgm:cxn modelId="{A58D4707-0A19-4A85-9104-B38D2DD38936}" type="presParOf" srcId="{5E3B0A02-4F02-46AC-B8E3-104FAC1D70AA}" destId="{BFCE564E-B1CF-49FF-9702-3ED96D750E8A}" srcOrd="0" destOrd="0" presId="urn:microsoft.com/office/officeart/2005/8/layout/hProcess10"/>
    <dgm:cxn modelId="{1BFA3740-BD53-4328-9D15-764E4404E0DA}" type="presParOf" srcId="{5E3B0A02-4F02-46AC-B8E3-104FAC1D70AA}" destId="{0BACABB9-6A67-410F-B536-974FD13905E1}" srcOrd="1" destOrd="0" presId="urn:microsoft.com/office/officeart/2005/8/layout/hProcess10"/>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A81F1F1-565C-4B76-881A-40ECAD29A097}" type="doc">
      <dgm:prSet loTypeId="urn:microsoft.com/office/officeart/2005/8/layout/hProcess10" loCatId="process" qsTypeId="urn:microsoft.com/office/officeart/2005/8/quickstyle/3d3" qsCatId="3D" csTypeId="urn:microsoft.com/office/officeart/2005/8/colors/accent1_2" csCatId="accent1" phldr="1"/>
      <dgm:spPr/>
      <dgm:t>
        <a:bodyPr/>
        <a:lstStyle/>
        <a:p>
          <a:endParaRPr lang="en-US"/>
        </a:p>
      </dgm:t>
    </dgm:pt>
    <dgm:pt modelId="{96B9224F-2AF4-4B6F-9AEB-801D89817C19}">
      <dgm:prSet custT="1"/>
      <dgm:spPr/>
      <dgm:t>
        <a:bodyPr/>
        <a:lstStyle/>
        <a:p>
          <a:pPr rtl="0"/>
          <a:r>
            <a:rPr lang="en-US" sz="1600" b="1" dirty="0" smtClean="0">
              <a:solidFill>
                <a:schemeClr val="tx1"/>
              </a:solidFill>
              <a:latin typeface="Times New Roman" pitchFamily="18" charset="0"/>
              <a:cs typeface="Times New Roman" pitchFamily="18" charset="0"/>
            </a:rPr>
            <a:t> Energy failure</a:t>
          </a:r>
          <a:endParaRPr lang="en-US" sz="1600" b="1" dirty="0">
            <a:solidFill>
              <a:schemeClr val="tx1"/>
            </a:solidFill>
            <a:latin typeface="Times New Roman" pitchFamily="18" charset="0"/>
            <a:cs typeface="Times New Roman" pitchFamily="18" charset="0"/>
          </a:endParaRPr>
        </a:p>
      </dgm:t>
    </dgm:pt>
    <dgm:pt modelId="{FC974F3C-88F9-4AEB-8FDC-242EED7AA4DA}" type="parTrans" cxnId="{3C22C804-8C3F-47C1-AF5C-D5E99EE72890}">
      <dgm:prSet/>
      <dgm:spPr/>
      <dgm:t>
        <a:bodyPr/>
        <a:lstStyle/>
        <a:p>
          <a:endParaRPr lang="en-US"/>
        </a:p>
      </dgm:t>
    </dgm:pt>
    <dgm:pt modelId="{9091D215-714E-4DCD-BE5C-0A35A409CBCD}" type="sibTrans" cxnId="{3C22C804-8C3F-47C1-AF5C-D5E99EE72890}">
      <dgm:prSet/>
      <dgm:spPr/>
      <dgm:t>
        <a:bodyPr/>
        <a:lstStyle/>
        <a:p>
          <a:endParaRPr lang="en-US"/>
        </a:p>
      </dgm:t>
    </dgm:pt>
    <dgm:pt modelId="{D07C3B09-5711-4A32-B6D7-51CB55FDD2C0}">
      <dgm:prSet custT="1"/>
      <dgm:spPr/>
      <dgm:t>
        <a:bodyPr/>
        <a:lstStyle/>
        <a:p>
          <a:pPr rtl="0"/>
          <a:r>
            <a:rPr lang="en-US" sz="1600" b="1" dirty="0" smtClean="0">
              <a:solidFill>
                <a:schemeClr val="tx1"/>
              </a:solidFill>
              <a:latin typeface="Times New Roman" pitchFamily="18" charset="0"/>
              <a:cs typeface="Times New Roman" pitchFamily="18" charset="0"/>
            </a:rPr>
            <a:t>Free radical formation</a:t>
          </a:r>
          <a:endParaRPr lang="en-US" sz="1600" b="1" dirty="0">
            <a:solidFill>
              <a:schemeClr val="tx1"/>
            </a:solidFill>
            <a:latin typeface="Times New Roman" pitchFamily="18" charset="0"/>
            <a:cs typeface="Times New Roman" pitchFamily="18" charset="0"/>
          </a:endParaRPr>
        </a:p>
      </dgm:t>
    </dgm:pt>
    <dgm:pt modelId="{BA16DDAA-93C5-49D1-B882-9CB5CEB0CC23}" type="parTrans" cxnId="{221F0412-96F3-4177-9CE0-2108FE02DD92}">
      <dgm:prSet/>
      <dgm:spPr/>
      <dgm:t>
        <a:bodyPr/>
        <a:lstStyle/>
        <a:p>
          <a:endParaRPr lang="en-US"/>
        </a:p>
      </dgm:t>
    </dgm:pt>
    <dgm:pt modelId="{6C6F02B3-BC9E-4F78-84C4-05D838CE03F2}" type="sibTrans" cxnId="{221F0412-96F3-4177-9CE0-2108FE02DD92}">
      <dgm:prSet/>
      <dgm:spPr/>
      <dgm:t>
        <a:bodyPr/>
        <a:lstStyle/>
        <a:p>
          <a:endParaRPr lang="en-US"/>
        </a:p>
      </dgm:t>
    </dgm:pt>
    <dgm:pt modelId="{6D6FA74C-EFC8-44BF-82EB-FECB7EDDED7A}">
      <dgm:prSet custT="1"/>
      <dgm:spPr/>
      <dgm:t>
        <a:bodyPr/>
        <a:lstStyle/>
        <a:p>
          <a:pPr rtl="0"/>
          <a:r>
            <a:rPr lang="en-US" sz="1600" b="1" dirty="0" smtClean="0">
              <a:solidFill>
                <a:schemeClr val="tx1"/>
              </a:solidFill>
              <a:latin typeface="Times New Roman" pitchFamily="18" charset="0"/>
              <a:cs typeface="Times New Roman" pitchFamily="18" charset="0"/>
            </a:rPr>
            <a:t>Accumulation of </a:t>
          </a:r>
          <a:r>
            <a:rPr lang="en-US" sz="1600" b="1" dirty="0" err="1" smtClean="0">
              <a:solidFill>
                <a:schemeClr val="tx1"/>
              </a:solidFill>
              <a:latin typeface="Times New Roman" pitchFamily="18" charset="0"/>
              <a:cs typeface="Times New Roman" pitchFamily="18" charset="0"/>
            </a:rPr>
            <a:t>cytosolic</a:t>
          </a:r>
          <a:r>
            <a:rPr lang="en-US" sz="1600" b="1" dirty="0" smtClean="0">
              <a:solidFill>
                <a:schemeClr val="tx1"/>
              </a:solidFill>
              <a:latin typeface="Times New Roman" pitchFamily="18" charset="0"/>
              <a:cs typeface="Times New Roman" pitchFamily="18" charset="0"/>
            </a:rPr>
            <a:t> Ca</a:t>
          </a:r>
          <a:endParaRPr lang="en-US" sz="1600" b="1" dirty="0">
            <a:solidFill>
              <a:schemeClr val="tx1"/>
            </a:solidFill>
            <a:latin typeface="Times New Roman" pitchFamily="18" charset="0"/>
            <a:cs typeface="Times New Roman" pitchFamily="18" charset="0"/>
          </a:endParaRPr>
        </a:p>
      </dgm:t>
    </dgm:pt>
    <dgm:pt modelId="{5358784F-CC08-4F11-9D96-FCA4C3348329}" type="parTrans" cxnId="{B9383AB9-C576-4482-8F21-BCB3B970D238}">
      <dgm:prSet/>
      <dgm:spPr/>
      <dgm:t>
        <a:bodyPr/>
        <a:lstStyle/>
        <a:p>
          <a:endParaRPr lang="en-US"/>
        </a:p>
      </dgm:t>
    </dgm:pt>
    <dgm:pt modelId="{5945B6BB-9E6B-47E7-BEB5-0A8DFCC5D650}" type="sibTrans" cxnId="{B9383AB9-C576-4482-8F21-BCB3B970D238}">
      <dgm:prSet/>
      <dgm:spPr/>
      <dgm:t>
        <a:bodyPr/>
        <a:lstStyle/>
        <a:p>
          <a:endParaRPr lang="en-US"/>
        </a:p>
      </dgm:t>
    </dgm:pt>
    <dgm:pt modelId="{A4A00744-FA49-440B-A451-9D765BA8FAAF}">
      <dgm:prSet custT="1"/>
      <dgm:spPr/>
      <dgm:t>
        <a:bodyPr/>
        <a:lstStyle/>
        <a:p>
          <a:pPr rtl="0"/>
          <a:r>
            <a:rPr lang="en-US" sz="1600" b="1" dirty="0" smtClean="0">
              <a:solidFill>
                <a:schemeClr val="tx1"/>
              </a:solidFill>
              <a:latin typeface="Times New Roman" pitchFamily="18" charset="0"/>
              <a:cs typeface="Times New Roman" pitchFamily="18" charset="0"/>
            </a:rPr>
            <a:t>Role of inflammation-cytokines</a:t>
          </a:r>
          <a:endParaRPr lang="en-US" sz="1600" b="1" dirty="0">
            <a:solidFill>
              <a:schemeClr val="tx1"/>
            </a:solidFill>
            <a:latin typeface="Times New Roman" pitchFamily="18" charset="0"/>
            <a:cs typeface="Times New Roman" pitchFamily="18" charset="0"/>
          </a:endParaRPr>
        </a:p>
      </dgm:t>
    </dgm:pt>
    <dgm:pt modelId="{46DE4E84-41F8-448D-AAAB-FDED3A2E4F90}" type="parTrans" cxnId="{60760021-78DF-403B-BCF9-488A42ACE48A}">
      <dgm:prSet/>
      <dgm:spPr/>
      <dgm:t>
        <a:bodyPr/>
        <a:lstStyle/>
        <a:p>
          <a:endParaRPr lang="en-US"/>
        </a:p>
      </dgm:t>
    </dgm:pt>
    <dgm:pt modelId="{B2894DC9-B63F-451F-8441-69296E49C019}" type="sibTrans" cxnId="{60760021-78DF-403B-BCF9-488A42ACE48A}">
      <dgm:prSet/>
      <dgm:spPr/>
      <dgm:t>
        <a:bodyPr/>
        <a:lstStyle/>
        <a:p>
          <a:endParaRPr lang="en-US"/>
        </a:p>
      </dgm:t>
    </dgm:pt>
    <dgm:pt modelId="{6A783C8C-9879-44DA-AFB8-B731ED82B376}">
      <dgm:prSet custT="1"/>
      <dgm:spPr/>
      <dgm:t>
        <a:bodyPr/>
        <a:lstStyle/>
        <a:p>
          <a:pPr rtl="0"/>
          <a:r>
            <a:rPr lang="en-US" sz="1600" b="1" dirty="0" smtClean="0">
              <a:solidFill>
                <a:schemeClr val="tx1"/>
              </a:solidFill>
              <a:latin typeface="Times New Roman" pitchFamily="18" charset="0"/>
              <a:cs typeface="Times New Roman" pitchFamily="18" charset="0"/>
            </a:rPr>
            <a:t>EXCITATORY AMINO ACID</a:t>
          </a:r>
          <a:endParaRPr lang="en-US" sz="1600" b="1" dirty="0">
            <a:solidFill>
              <a:schemeClr val="tx1"/>
            </a:solidFill>
            <a:latin typeface="Times New Roman" pitchFamily="18" charset="0"/>
            <a:cs typeface="Times New Roman" pitchFamily="18" charset="0"/>
          </a:endParaRPr>
        </a:p>
      </dgm:t>
    </dgm:pt>
    <dgm:pt modelId="{28364ECD-961C-4645-A839-4D129F844D8E}" type="sibTrans" cxnId="{7317FC91-9FF8-46A5-9E93-C8AFBD8B48F1}">
      <dgm:prSet/>
      <dgm:spPr/>
      <dgm:t>
        <a:bodyPr/>
        <a:lstStyle/>
        <a:p>
          <a:endParaRPr lang="en-US"/>
        </a:p>
      </dgm:t>
    </dgm:pt>
    <dgm:pt modelId="{E7D795ED-D3D3-4353-B6A1-D75F4B202212}" type="parTrans" cxnId="{7317FC91-9FF8-46A5-9E93-C8AFBD8B48F1}">
      <dgm:prSet/>
      <dgm:spPr/>
      <dgm:t>
        <a:bodyPr/>
        <a:lstStyle/>
        <a:p>
          <a:endParaRPr lang="en-US"/>
        </a:p>
      </dgm:t>
    </dgm:pt>
    <dgm:pt modelId="{9F444E93-699F-40CA-9351-4066034D322E}" type="pres">
      <dgm:prSet presAssocID="{3A81F1F1-565C-4B76-881A-40ECAD29A097}" presName="Name0" presStyleCnt="0">
        <dgm:presLayoutVars>
          <dgm:dir/>
          <dgm:resizeHandles val="exact"/>
        </dgm:presLayoutVars>
      </dgm:prSet>
      <dgm:spPr/>
      <dgm:t>
        <a:bodyPr/>
        <a:lstStyle/>
        <a:p>
          <a:endParaRPr lang="en-US"/>
        </a:p>
      </dgm:t>
    </dgm:pt>
    <dgm:pt modelId="{6ECB99CF-E5CB-4CFA-AF9C-4484C132B562}" type="pres">
      <dgm:prSet presAssocID="{96B9224F-2AF4-4B6F-9AEB-801D89817C19}" presName="composite" presStyleCnt="0"/>
      <dgm:spPr/>
    </dgm:pt>
    <dgm:pt modelId="{319FAA85-FCF9-4022-A211-7AAF932546D5}" type="pres">
      <dgm:prSet presAssocID="{96B9224F-2AF4-4B6F-9AEB-801D89817C19}" presName="imagSh" presStyleLbl="bgImgPlace1" presStyleIdx="0" presStyleCnt="5"/>
      <dgm:spPr/>
    </dgm:pt>
    <dgm:pt modelId="{B24DF1FC-7447-4295-A192-6289F488B801}" type="pres">
      <dgm:prSet presAssocID="{96B9224F-2AF4-4B6F-9AEB-801D89817C19}" presName="txNode" presStyleLbl="node1" presStyleIdx="0" presStyleCnt="5">
        <dgm:presLayoutVars>
          <dgm:bulletEnabled val="1"/>
        </dgm:presLayoutVars>
      </dgm:prSet>
      <dgm:spPr/>
      <dgm:t>
        <a:bodyPr/>
        <a:lstStyle/>
        <a:p>
          <a:endParaRPr lang="en-US"/>
        </a:p>
      </dgm:t>
    </dgm:pt>
    <dgm:pt modelId="{F11313A6-5450-4659-95DD-A98BB3633B0A}" type="pres">
      <dgm:prSet presAssocID="{9091D215-714E-4DCD-BE5C-0A35A409CBCD}" presName="sibTrans" presStyleLbl="sibTrans2D1" presStyleIdx="0" presStyleCnt="4"/>
      <dgm:spPr/>
      <dgm:t>
        <a:bodyPr/>
        <a:lstStyle/>
        <a:p>
          <a:endParaRPr lang="en-US"/>
        </a:p>
      </dgm:t>
    </dgm:pt>
    <dgm:pt modelId="{D7C7C140-71EF-496F-B66E-3AD61C72C2B9}" type="pres">
      <dgm:prSet presAssocID="{9091D215-714E-4DCD-BE5C-0A35A409CBCD}" presName="connTx" presStyleLbl="sibTrans2D1" presStyleIdx="0" presStyleCnt="4"/>
      <dgm:spPr/>
      <dgm:t>
        <a:bodyPr/>
        <a:lstStyle/>
        <a:p>
          <a:endParaRPr lang="en-US"/>
        </a:p>
      </dgm:t>
    </dgm:pt>
    <dgm:pt modelId="{B940B8D9-25A2-4790-A9F1-F6A3A86112D3}" type="pres">
      <dgm:prSet presAssocID="{6A783C8C-9879-44DA-AFB8-B731ED82B376}" presName="composite" presStyleCnt="0"/>
      <dgm:spPr/>
    </dgm:pt>
    <dgm:pt modelId="{2238B2F8-C829-4F73-9E27-5C284EA0AF0A}" type="pres">
      <dgm:prSet presAssocID="{6A783C8C-9879-44DA-AFB8-B731ED82B376}" presName="imagSh" presStyleLbl="bgImgPlace1" presStyleIdx="1" presStyleCnt="5"/>
      <dgm:spPr/>
    </dgm:pt>
    <dgm:pt modelId="{00F1F96B-13CA-45C3-AAF1-DD691806C313}" type="pres">
      <dgm:prSet presAssocID="{6A783C8C-9879-44DA-AFB8-B731ED82B376}" presName="txNode" presStyleLbl="node1" presStyleIdx="1" presStyleCnt="5" custScaleX="111633">
        <dgm:presLayoutVars>
          <dgm:bulletEnabled val="1"/>
        </dgm:presLayoutVars>
      </dgm:prSet>
      <dgm:spPr/>
      <dgm:t>
        <a:bodyPr/>
        <a:lstStyle/>
        <a:p>
          <a:endParaRPr lang="en-US"/>
        </a:p>
      </dgm:t>
    </dgm:pt>
    <dgm:pt modelId="{6E2BDEEC-A740-4DC1-A5B8-50C375A073E1}" type="pres">
      <dgm:prSet presAssocID="{28364ECD-961C-4645-A839-4D129F844D8E}" presName="sibTrans" presStyleLbl="sibTrans2D1" presStyleIdx="1" presStyleCnt="4"/>
      <dgm:spPr/>
      <dgm:t>
        <a:bodyPr/>
        <a:lstStyle/>
        <a:p>
          <a:endParaRPr lang="en-US"/>
        </a:p>
      </dgm:t>
    </dgm:pt>
    <dgm:pt modelId="{FB4671C8-DA7B-4747-A090-E4729DFD2A9F}" type="pres">
      <dgm:prSet presAssocID="{28364ECD-961C-4645-A839-4D129F844D8E}" presName="connTx" presStyleLbl="sibTrans2D1" presStyleIdx="1" presStyleCnt="4"/>
      <dgm:spPr/>
      <dgm:t>
        <a:bodyPr/>
        <a:lstStyle/>
        <a:p>
          <a:endParaRPr lang="en-US"/>
        </a:p>
      </dgm:t>
    </dgm:pt>
    <dgm:pt modelId="{AE3F98CD-2AEE-4E17-94F3-E2783D1899CE}" type="pres">
      <dgm:prSet presAssocID="{D07C3B09-5711-4A32-B6D7-51CB55FDD2C0}" presName="composite" presStyleCnt="0"/>
      <dgm:spPr/>
    </dgm:pt>
    <dgm:pt modelId="{9F7E5F53-634C-41BD-9620-2D218BEB08F6}" type="pres">
      <dgm:prSet presAssocID="{D07C3B09-5711-4A32-B6D7-51CB55FDD2C0}" presName="imagSh" presStyleLbl="bgImgPlace1" presStyleIdx="2" presStyleCnt="5"/>
      <dgm:spPr/>
    </dgm:pt>
    <dgm:pt modelId="{80F3DE44-AE74-4C2D-A8A1-B24F4BC80BA3}" type="pres">
      <dgm:prSet presAssocID="{D07C3B09-5711-4A32-B6D7-51CB55FDD2C0}" presName="txNode" presStyleLbl="node1" presStyleIdx="2" presStyleCnt="5" custScaleX="148830" custLinFactY="41280" custLinFactNeighborX="-12485" custLinFactNeighborY="100000">
        <dgm:presLayoutVars>
          <dgm:bulletEnabled val="1"/>
        </dgm:presLayoutVars>
      </dgm:prSet>
      <dgm:spPr/>
      <dgm:t>
        <a:bodyPr/>
        <a:lstStyle/>
        <a:p>
          <a:endParaRPr lang="en-US"/>
        </a:p>
      </dgm:t>
    </dgm:pt>
    <dgm:pt modelId="{EB182B5C-5C9A-4035-B489-4976FE7B1617}" type="pres">
      <dgm:prSet presAssocID="{6C6F02B3-BC9E-4F78-84C4-05D838CE03F2}" presName="sibTrans" presStyleLbl="sibTrans2D1" presStyleIdx="2" presStyleCnt="4"/>
      <dgm:spPr/>
      <dgm:t>
        <a:bodyPr/>
        <a:lstStyle/>
        <a:p>
          <a:endParaRPr lang="en-US"/>
        </a:p>
      </dgm:t>
    </dgm:pt>
    <dgm:pt modelId="{1E2042B9-A562-4388-B661-8339BB608046}" type="pres">
      <dgm:prSet presAssocID="{6C6F02B3-BC9E-4F78-84C4-05D838CE03F2}" presName="connTx" presStyleLbl="sibTrans2D1" presStyleIdx="2" presStyleCnt="4"/>
      <dgm:spPr/>
      <dgm:t>
        <a:bodyPr/>
        <a:lstStyle/>
        <a:p>
          <a:endParaRPr lang="en-US"/>
        </a:p>
      </dgm:t>
    </dgm:pt>
    <dgm:pt modelId="{F759A585-FFC2-4B7E-9E5E-A58D8A82C881}" type="pres">
      <dgm:prSet presAssocID="{6D6FA74C-EFC8-44BF-82EB-FECB7EDDED7A}" presName="composite" presStyleCnt="0"/>
      <dgm:spPr/>
    </dgm:pt>
    <dgm:pt modelId="{3B947989-7B07-4AFF-BCC6-9D44A15D76F2}" type="pres">
      <dgm:prSet presAssocID="{6D6FA74C-EFC8-44BF-82EB-FECB7EDDED7A}" presName="imagSh" presStyleLbl="bgImgPlace1" presStyleIdx="3" presStyleCnt="5"/>
      <dgm:spPr/>
    </dgm:pt>
    <dgm:pt modelId="{6CE2F943-A249-47C7-82EC-FABEB2116572}" type="pres">
      <dgm:prSet presAssocID="{6D6FA74C-EFC8-44BF-82EB-FECB7EDDED7A}" presName="txNode" presStyleLbl="node1" presStyleIdx="3" presStyleCnt="5">
        <dgm:presLayoutVars>
          <dgm:bulletEnabled val="1"/>
        </dgm:presLayoutVars>
      </dgm:prSet>
      <dgm:spPr/>
      <dgm:t>
        <a:bodyPr/>
        <a:lstStyle/>
        <a:p>
          <a:endParaRPr lang="en-US"/>
        </a:p>
      </dgm:t>
    </dgm:pt>
    <dgm:pt modelId="{3CBA4972-CB36-4CB8-AD28-E7405308AC4B}" type="pres">
      <dgm:prSet presAssocID="{5945B6BB-9E6B-47E7-BEB5-0A8DFCC5D650}" presName="sibTrans" presStyleLbl="sibTrans2D1" presStyleIdx="3" presStyleCnt="4"/>
      <dgm:spPr/>
      <dgm:t>
        <a:bodyPr/>
        <a:lstStyle/>
        <a:p>
          <a:endParaRPr lang="en-US"/>
        </a:p>
      </dgm:t>
    </dgm:pt>
    <dgm:pt modelId="{03135A7A-D2FF-438F-B12A-7E0FD0ED499D}" type="pres">
      <dgm:prSet presAssocID="{5945B6BB-9E6B-47E7-BEB5-0A8DFCC5D650}" presName="connTx" presStyleLbl="sibTrans2D1" presStyleIdx="3" presStyleCnt="4"/>
      <dgm:spPr/>
      <dgm:t>
        <a:bodyPr/>
        <a:lstStyle/>
        <a:p>
          <a:endParaRPr lang="en-US"/>
        </a:p>
      </dgm:t>
    </dgm:pt>
    <dgm:pt modelId="{5E3B0A02-4F02-46AC-B8E3-104FAC1D70AA}" type="pres">
      <dgm:prSet presAssocID="{A4A00744-FA49-440B-A451-9D765BA8FAAF}" presName="composite" presStyleCnt="0"/>
      <dgm:spPr/>
    </dgm:pt>
    <dgm:pt modelId="{BFCE564E-B1CF-49FF-9702-3ED96D750E8A}" type="pres">
      <dgm:prSet presAssocID="{A4A00744-FA49-440B-A451-9D765BA8FAAF}" presName="imagSh" presStyleLbl="bgImgPlace1" presStyleIdx="4" presStyleCnt="5"/>
      <dgm:spPr/>
    </dgm:pt>
    <dgm:pt modelId="{0BACABB9-6A67-410F-B536-974FD13905E1}" type="pres">
      <dgm:prSet presAssocID="{A4A00744-FA49-440B-A451-9D765BA8FAAF}" presName="txNode" presStyleLbl="node1" presStyleIdx="4" presStyleCnt="5">
        <dgm:presLayoutVars>
          <dgm:bulletEnabled val="1"/>
        </dgm:presLayoutVars>
      </dgm:prSet>
      <dgm:spPr/>
      <dgm:t>
        <a:bodyPr/>
        <a:lstStyle/>
        <a:p>
          <a:endParaRPr lang="en-US"/>
        </a:p>
      </dgm:t>
    </dgm:pt>
  </dgm:ptLst>
  <dgm:cxnLst>
    <dgm:cxn modelId="{221F0412-96F3-4177-9CE0-2108FE02DD92}" srcId="{3A81F1F1-565C-4B76-881A-40ECAD29A097}" destId="{D07C3B09-5711-4A32-B6D7-51CB55FDD2C0}" srcOrd="2" destOrd="0" parTransId="{BA16DDAA-93C5-49D1-B882-9CB5CEB0CC23}" sibTransId="{6C6F02B3-BC9E-4F78-84C4-05D838CE03F2}"/>
    <dgm:cxn modelId="{7317FC91-9FF8-46A5-9E93-C8AFBD8B48F1}" srcId="{3A81F1F1-565C-4B76-881A-40ECAD29A097}" destId="{6A783C8C-9879-44DA-AFB8-B731ED82B376}" srcOrd="1" destOrd="0" parTransId="{E7D795ED-D3D3-4353-B6A1-D75F4B202212}" sibTransId="{28364ECD-961C-4645-A839-4D129F844D8E}"/>
    <dgm:cxn modelId="{C642F5F6-7E07-4425-A6DB-9345FEB719D1}" type="presOf" srcId="{96B9224F-2AF4-4B6F-9AEB-801D89817C19}" destId="{B24DF1FC-7447-4295-A192-6289F488B801}" srcOrd="0" destOrd="0" presId="urn:microsoft.com/office/officeart/2005/8/layout/hProcess10"/>
    <dgm:cxn modelId="{B9383AB9-C576-4482-8F21-BCB3B970D238}" srcId="{3A81F1F1-565C-4B76-881A-40ECAD29A097}" destId="{6D6FA74C-EFC8-44BF-82EB-FECB7EDDED7A}" srcOrd="3" destOrd="0" parTransId="{5358784F-CC08-4F11-9D96-FCA4C3348329}" sibTransId="{5945B6BB-9E6B-47E7-BEB5-0A8DFCC5D650}"/>
    <dgm:cxn modelId="{3CD44F5E-9323-4068-A4C1-9E3DD1ABA8FA}" type="presOf" srcId="{6A783C8C-9879-44DA-AFB8-B731ED82B376}" destId="{00F1F96B-13CA-45C3-AAF1-DD691806C313}" srcOrd="0" destOrd="0" presId="urn:microsoft.com/office/officeart/2005/8/layout/hProcess10"/>
    <dgm:cxn modelId="{4AFE3171-DDDB-4E65-AC9F-38D5496556DE}" type="presOf" srcId="{28364ECD-961C-4645-A839-4D129F844D8E}" destId="{FB4671C8-DA7B-4747-A090-E4729DFD2A9F}" srcOrd="1" destOrd="0" presId="urn:microsoft.com/office/officeart/2005/8/layout/hProcess10"/>
    <dgm:cxn modelId="{60760021-78DF-403B-BCF9-488A42ACE48A}" srcId="{3A81F1F1-565C-4B76-881A-40ECAD29A097}" destId="{A4A00744-FA49-440B-A451-9D765BA8FAAF}" srcOrd="4" destOrd="0" parTransId="{46DE4E84-41F8-448D-AAAB-FDED3A2E4F90}" sibTransId="{B2894DC9-B63F-451F-8441-69296E49C019}"/>
    <dgm:cxn modelId="{EAE64DFC-94BC-4990-A418-19247A702174}" type="presOf" srcId="{A4A00744-FA49-440B-A451-9D765BA8FAAF}" destId="{0BACABB9-6A67-410F-B536-974FD13905E1}" srcOrd="0" destOrd="0" presId="urn:microsoft.com/office/officeart/2005/8/layout/hProcess10"/>
    <dgm:cxn modelId="{766ACE7F-5331-4CFB-8D85-15B611D53A67}" type="presOf" srcId="{6D6FA74C-EFC8-44BF-82EB-FECB7EDDED7A}" destId="{6CE2F943-A249-47C7-82EC-FABEB2116572}" srcOrd="0" destOrd="0" presId="urn:microsoft.com/office/officeart/2005/8/layout/hProcess10"/>
    <dgm:cxn modelId="{6CFB9D27-2A42-4602-9F97-93A42D86881D}" type="presOf" srcId="{3A81F1F1-565C-4B76-881A-40ECAD29A097}" destId="{9F444E93-699F-40CA-9351-4066034D322E}" srcOrd="0" destOrd="0" presId="urn:microsoft.com/office/officeart/2005/8/layout/hProcess10"/>
    <dgm:cxn modelId="{462C9FE9-7DF5-4C85-93F1-36A4216121FB}" type="presOf" srcId="{28364ECD-961C-4645-A839-4D129F844D8E}" destId="{6E2BDEEC-A740-4DC1-A5B8-50C375A073E1}" srcOrd="0" destOrd="0" presId="urn:microsoft.com/office/officeart/2005/8/layout/hProcess10"/>
    <dgm:cxn modelId="{8DF52557-72D6-4B33-A87A-085482D8F8A3}" type="presOf" srcId="{D07C3B09-5711-4A32-B6D7-51CB55FDD2C0}" destId="{80F3DE44-AE74-4C2D-A8A1-B24F4BC80BA3}" srcOrd="0" destOrd="0" presId="urn:microsoft.com/office/officeart/2005/8/layout/hProcess10"/>
    <dgm:cxn modelId="{3832A5D1-8A4F-41DE-9345-6ED1F492C917}" type="presOf" srcId="{5945B6BB-9E6B-47E7-BEB5-0A8DFCC5D650}" destId="{03135A7A-D2FF-438F-B12A-7E0FD0ED499D}" srcOrd="1" destOrd="0" presId="urn:microsoft.com/office/officeart/2005/8/layout/hProcess10"/>
    <dgm:cxn modelId="{4E0CE3F6-5033-4CEB-886B-2222B57D9D1B}" type="presOf" srcId="{6C6F02B3-BC9E-4F78-84C4-05D838CE03F2}" destId="{1E2042B9-A562-4388-B661-8339BB608046}" srcOrd="1" destOrd="0" presId="urn:microsoft.com/office/officeart/2005/8/layout/hProcess10"/>
    <dgm:cxn modelId="{FEB51BA5-5AF1-4CE9-BBA0-EA6C8C5179EF}" type="presOf" srcId="{9091D215-714E-4DCD-BE5C-0A35A409CBCD}" destId="{F11313A6-5450-4659-95DD-A98BB3633B0A}" srcOrd="0" destOrd="0" presId="urn:microsoft.com/office/officeart/2005/8/layout/hProcess10"/>
    <dgm:cxn modelId="{C350F178-55A7-4196-85D5-99DDCC1F9558}" type="presOf" srcId="{9091D215-714E-4DCD-BE5C-0A35A409CBCD}" destId="{D7C7C140-71EF-496F-B66E-3AD61C72C2B9}" srcOrd="1" destOrd="0" presId="urn:microsoft.com/office/officeart/2005/8/layout/hProcess10"/>
    <dgm:cxn modelId="{5106D10E-CE47-4DC7-896A-8C28D02FDF7A}" type="presOf" srcId="{6C6F02B3-BC9E-4F78-84C4-05D838CE03F2}" destId="{EB182B5C-5C9A-4035-B489-4976FE7B1617}" srcOrd="0" destOrd="0" presId="urn:microsoft.com/office/officeart/2005/8/layout/hProcess10"/>
    <dgm:cxn modelId="{F9108521-72B8-4B45-8A87-CA71208CD821}" type="presOf" srcId="{5945B6BB-9E6B-47E7-BEB5-0A8DFCC5D650}" destId="{3CBA4972-CB36-4CB8-AD28-E7405308AC4B}" srcOrd="0" destOrd="0" presId="urn:microsoft.com/office/officeart/2005/8/layout/hProcess10"/>
    <dgm:cxn modelId="{3C22C804-8C3F-47C1-AF5C-D5E99EE72890}" srcId="{3A81F1F1-565C-4B76-881A-40ECAD29A097}" destId="{96B9224F-2AF4-4B6F-9AEB-801D89817C19}" srcOrd="0" destOrd="0" parTransId="{FC974F3C-88F9-4AEB-8FDC-242EED7AA4DA}" sibTransId="{9091D215-714E-4DCD-BE5C-0A35A409CBCD}"/>
    <dgm:cxn modelId="{7E8F765D-BDF1-44DC-B11B-51A163AEE322}" type="presParOf" srcId="{9F444E93-699F-40CA-9351-4066034D322E}" destId="{6ECB99CF-E5CB-4CFA-AF9C-4484C132B562}" srcOrd="0" destOrd="0" presId="urn:microsoft.com/office/officeart/2005/8/layout/hProcess10"/>
    <dgm:cxn modelId="{39775EAA-E162-4E87-ABC6-83CFD260BB7E}" type="presParOf" srcId="{6ECB99CF-E5CB-4CFA-AF9C-4484C132B562}" destId="{319FAA85-FCF9-4022-A211-7AAF932546D5}" srcOrd="0" destOrd="0" presId="urn:microsoft.com/office/officeart/2005/8/layout/hProcess10"/>
    <dgm:cxn modelId="{682A7867-544E-4A39-A452-C8F91C309CBB}" type="presParOf" srcId="{6ECB99CF-E5CB-4CFA-AF9C-4484C132B562}" destId="{B24DF1FC-7447-4295-A192-6289F488B801}" srcOrd="1" destOrd="0" presId="urn:microsoft.com/office/officeart/2005/8/layout/hProcess10"/>
    <dgm:cxn modelId="{84FB9F94-EB88-4AA0-A5A4-B4F6673896B0}" type="presParOf" srcId="{9F444E93-699F-40CA-9351-4066034D322E}" destId="{F11313A6-5450-4659-95DD-A98BB3633B0A}" srcOrd="1" destOrd="0" presId="urn:microsoft.com/office/officeart/2005/8/layout/hProcess10"/>
    <dgm:cxn modelId="{D749B477-5E8F-436D-88B1-675A54404D98}" type="presParOf" srcId="{F11313A6-5450-4659-95DD-A98BB3633B0A}" destId="{D7C7C140-71EF-496F-B66E-3AD61C72C2B9}" srcOrd="0" destOrd="0" presId="urn:microsoft.com/office/officeart/2005/8/layout/hProcess10"/>
    <dgm:cxn modelId="{AE95F202-9A89-43C6-8FC0-49ADCE3AEB56}" type="presParOf" srcId="{9F444E93-699F-40CA-9351-4066034D322E}" destId="{B940B8D9-25A2-4790-A9F1-F6A3A86112D3}" srcOrd="2" destOrd="0" presId="urn:microsoft.com/office/officeart/2005/8/layout/hProcess10"/>
    <dgm:cxn modelId="{E61C3650-22D3-4DC0-8534-B10416FE8D01}" type="presParOf" srcId="{B940B8D9-25A2-4790-A9F1-F6A3A86112D3}" destId="{2238B2F8-C829-4F73-9E27-5C284EA0AF0A}" srcOrd="0" destOrd="0" presId="urn:microsoft.com/office/officeart/2005/8/layout/hProcess10"/>
    <dgm:cxn modelId="{AC57936C-E125-4E8B-A1AD-5D83C899CAAC}" type="presParOf" srcId="{B940B8D9-25A2-4790-A9F1-F6A3A86112D3}" destId="{00F1F96B-13CA-45C3-AAF1-DD691806C313}" srcOrd="1" destOrd="0" presId="urn:microsoft.com/office/officeart/2005/8/layout/hProcess10"/>
    <dgm:cxn modelId="{AFD2585A-B0AB-488D-BF22-DF40075C008B}" type="presParOf" srcId="{9F444E93-699F-40CA-9351-4066034D322E}" destId="{6E2BDEEC-A740-4DC1-A5B8-50C375A073E1}" srcOrd="3" destOrd="0" presId="urn:microsoft.com/office/officeart/2005/8/layout/hProcess10"/>
    <dgm:cxn modelId="{CD47E8B7-CE9A-442F-8E9C-16270763CF5A}" type="presParOf" srcId="{6E2BDEEC-A740-4DC1-A5B8-50C375A073E1}" destId="{FB4671C8-DA7B-4747-A090-E4729DFD2A9F}" srcOrd="0" destOrd="0" presId="urn:microsoft.com/office/officeart/2005/8/layout/hProcess10"/>
    <dgm:cxn modelId="{31E0A3C2-148D-4496-BA39-2B8AF4E14544}" type="presParOf" srcId="{9F444E93-699F-40CA-9351-4066034D322E}" destId="{AE3F98CD-2AEE-4E17-94F3-E2783D1899CE}" srcOrd="4" destOrd="0" presId="urn:microsoft.com/office/officeart/2005/8/layout/hProcess10"/>
    <dgm:cxn modelId="{0A818DB6-5420-4915-B5AD-AA6D128F30D4}" type="presParOf" srcId="{AE3F98CD-2AEE-4E17-94F3-E2783D1899CE}" destId="{9F7E5F53-634C-41BD-9620-2D218BEB08F6}" srcOrd="0" destOrd="0" presId="urn:microsoft.com/office/officeart/2005/8/layout/hProcess10"/>
    <dgm:cxn modelId="{6030DC0A-51C4-4C8E-87DC-E39523B42C00}" type="presParOf" srcId="{AE3F98CD-2AEE-4E17-94F3-E2783D1899CE}" destId="{80F3DE44-AE74-4C2D-A8A1-B24F4BC80BA3}" srcOrd="1" destOrd="0" presId="urn:microsoft.com/office/officeart/2005/8/layout/hProcess10"/>
    <dgm:cxn modelId="{94298D53-B964-48B3-B146-CC35311DAF2D}" type="presParOf" srcId="{9F444E93-699F-40CA-9351-4066034D322E}" destId="{EB182B5C-5C9A-4035-B489-4976FE7B1617}" srcOrd="5" destOrd="0" presId="urn:microsoft.com/office/officeart/2005/8/layout/hProcess10"/>
    <dgm:cxn modelId="{DD01017F-D0B5-4D23-A0D6-5F0EFED45338}" type="presParOf" srcId="{EB182B5C-5C9A-4035-B489-4976FE7B1617}" destId="{1E2042B9-A562-4388-B661-8339BB608046}" srcOrd="0" destOrd="0" presId="urn:microsoft.com/office/officeart/2005/8/layout/hProcess10"/>
    <dgm:cxn modelId="{D1D789FF-E11C-4F69-B8A2-CAEEE0181A77}" type="presParOf" srcId="{9F444E93-699F-40CA-9351-4066034D322E}" destId="{F759A585-FFC2-4B7E-9E5E-A58D8A82C881}" srcOrd="6" destOrd="0" presId="urn:microsoft.com/office/officeart/2005/8/layout/hProcess10"/>
    <dgm:cxn modelId="{1706FEBF-EB57-4ACE-A5FC-73725F1B1EF2}" type="presParOf" srcId="{F759A585-FFC2-4B7E-9E5E-A58D8A82C881}" destId="{3B947989-7B07-4AFF-BCC6-9D44A15D76F2}" srcOrd="0" destOrd="0" presId="urn:microsoft.com/office/officeart/2005/8/layout/hProcess10"/>
    <dgm:cxn modelId="{56A355C2-7D4B-4670-90C2-8DDCF2C59E7C}" type="presParOf" srcId="{F759A585-FFC2-4B7E-9E5E-A58D8A82C881}" destId="{6CE2F943-A249-47C7-82EC-FABEB2116572}" srcOrd="1" destOrd="0" presId="urn:microsoft.com/office/officeart/2005/8/layout/hProcess10"/>
    <dgm:cxn modelId="{D813DF64-3992-4B19-999A-219C77623EDE}" type="presParOf" srcId="{9F444E93-699F-40CA-9351-4066034D322E}" destId="{3CBA4972-CB36-4CB8-AD28-E7405308AC4B}" srcOrd="7" destOrd="0" presId="urn:microsoft.com/office/officeart/2005/8/layout/hProcess10"/>
    <dgm:cxn modelId="{DF9916AB-227C-47F4-9BE7-5AF9A6964C7D}" type="presParOf" srcId="{3CBA4972-CB36-4CB8-AD28-E7405308AC4B}" destId="{03135A7A-D2FF-438F-B12A-7E0FD0ED499D}" srcOrd="0" destOrd="0" presId="urn:microsoft.com/office/officeart/2005/8/layout/hProcess10"/>
    <dgm:cxn modelId="{B042023A-EDA5-40CF-B66D-84AA70DF2DD9}" type="presParOf" srcId="{9F444E93-699F-40CA-9351-4066034D322E}" destId="{5E3B0A02-4F02-46AC-B8E3-104FAC1D70AA}" srcOrd="8" destOrd="0" presId="urn:microsoft.com/office/officeart/2005/8/layout/hProcess10"/>
    <dgm:cxn modelId="{5DAD08A1-BA32-4073-9993-6CDD340D3D5B}" type="presParOf" srcId="{5E3B0A02-4F02-46AC-B8E3-104FAC1D70AA}" destId="{BFCE564E-B1CF-49FF-9702-3ED96D750E8A}" srcOrd="0" destOrd="0" presId="urn:microsoft.com/office/officeart/2005/8/layout/hProcess10"/>
    <dgm:cxn modelId="{77B3D63D-0804-4973-8DD4-F77926326867}" type="presParOf" srcId="{5E3B0A02-4F02-46AC-B8E3-104FAC1D70AA}" destId="{0BACABB9-6A67-410F-B536-974FD13905E1}" srcOrd="1" destOrd="0" presId="urn:microsoft.com/office/officeart/2005/8/layout/hProcess10"/>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8B7F1B-B8D0-4DF1-B455-BB3922648884}" type="doc">
      <dgm:prSet loTypeId="urn:microsoft.com/office/officeart/2005/8/layout/target3" loCatId="relationship" qsTypeId="urn:microsoft.com/office/officeart/2005/8/quickstyle/3d1" qsCatId="3D" csTypeId="urn:microsoft.com/office/officeart/2005/8/colors/accent1_2" csCatId="accent1"/>
      <dgm:spPr/>
      <dgm:t>
        <a:bodyPr/>
        <a:lstStyle/>
        <a:p>
          <a:endParaRPr lang="en-US"/>
        </a:p>
      </dgm:t>
    </dgm:pt>
    <dgm:pt modelId="{33058730-F83B-470D-9827-409D409ED261}">
      <dgm:prSet/>
      <dgm:spPr/>
      <dgm:t>
        <a:bodyPr/>
        <a:lstStyle/>
        <a:p>
          <a:pPr rtl="0"/>
          <a:r>
            <a:rPr lang="en-US" b="1" baseline="0" dirty="0" smtClean="0"/>
            <a:t>Current </a:t>
          </a:r>
          <a:r>
            <a:rPr lang="en-US" b="1" baseline="0" dirty="0" err="1" smtClean="0"/>
            <a:t>defination</a:t>
          </a:r>
          <a:r>
            <a:rPr lang="en-US" b="1" baseline="0" dirty="0" smtClean="0"/>
            <a:t> </a:t>
          </a:r>
          <a:br>
            <a:rPr lang="en-US" b="1" baseline="0" dirty="0" smtClean="0"/>
          </a:br>
          <a:r>
            <a:rPr lang="en-US" b="1" baseline="0" dirty="0" smtClean="0"/>
            <a:t>     (AAP, ACOG, ITCP)</a:t>
          </a:r>
          <a:endParaRPr lang="en-US" b="1" baseline="0" dirty="0"/>
        </a:p>
      </dgm:t>
    </dgm:pt>
    <dgm:pt modelId="{A1D992DC-2E8F-48CF-A7BA-C7C72EF1156E}" type="parTrans" cxnId="{874402B1-437F-4F5C-AC9E-7E4990BA566E}">
      <dgm:prSet/>
      <dgm:spPr/>
      <dgm:t>
        <a:bodyPr/>
        <a:lstStyle/>
        <a:p>
          <a:endParaRPr lang="en-US"/>
        </a:p>
      </dgm:t>
    </dgm:pt>
    <dgm:pt modelId="{7656A646-EDED-4E37-9880-64748515261D}" type="sibTrans" cxnId="{874402B1-437F-4F5C-AC9E-7E4990BA566E}">
      <dgm:prSet/>
      <dgm:spPr/>
      <dgm:t>
        <a:bodyPr/>
        <a:lstStyle/>
        <a:p>
          <a:endParaRPr lang="en-US"/>
        </a:p>
      </dgm:t>
    </dgm:pt>
    <dgm:pt modelId="{45FC693C-6353-468F-9746-45F4F2E03397}" type="pres">
      <dgm:prSet presAssocID="{D08B7F1B-B8D0-4DF1-B455-BB3922648884}" presName="Name0" presStyleCnt="0">
        <dgm:presLayoutVars>
          <dgm:chMax val="7"/>
          <dgm:dir/>
          <dgm:animLvl val="lvl"/>
          <dgm:resizeHandles val="exact"/>
        </dgm:presLayoutVars>
      </dgm:prSet>
      <dgm:spPr/>
      <dgm:t>
        <a:bodyPr/>
        <a:lstStyle/>
        <a:p>
          <a:endParaRPr lang="en-US"/>
        </a:p>
      </dgm:t>
    </dgm:pt>
    <dgm:pt modelId="{7499E590-AC85-46F7-BB11-A2D08517F745}" type="pres">
      <dgm:prSet presAssocID="{33058730-F83B-470D-9827-409D409ED261}" presName="circle1" presStyleLbl="node1" presStyleIdx="0" presStyleCnt="1"/>
      <dgm:spPr/>
    </dgm:pt>
    <dgm:pt modelId="{B1CF650D-4F12-40B3-A91F-96DC73AAB6FC}" type="pres">
      <dgm:prSet presAssocID="{33058730-F83B-470D-9827-409D409ED261}" presName="space" presStyleCnt="0"/>
      <dgm:spPr/>
    </dgm:pt>
    <dgm:pt modelId="{DFFBAD40-1CA7-436A-B062-B29ACF8F1575}" type="pres">
      <dgm:prSet presAssocID="{33058730-F83B-470D-9827-409D409ED261}" presName="rect1" presStyleLbl="alignAcc1" presStyleIdx="0" presStyleCnt="1"/>
      <dgm:spPr/>
      <dgm:t>
        <a:bodyPr/>
        <a:lstStyle/>
        <a:p>
          <a:endParaRPr lang="en-US"/>
        </a:p>
      </dgm:t>
    </dgm:pt>
    <dgm:pt modelId="{A6EAC079-F4A6-40EA-AEB2-B17967984DAC}" type="pres">
      <dgm:prSet presAssocID="{33058730-F83B-470D-9827-409D409ED261}" presName="rect1ParTxNoCh" presStyleLbl="alignAcc1" presStyleIdx="0" presStyleCnt="1">
        <dgm:presLayoutVars>
          <dgm:chMax val="1"/>
          <dgm:bulletEnabled val="1"/>
        </dgm:presLayoutVars>
      </dgm:prSet>
      <dgm:spPr/>
      <dgm:t>
        <a:bodyPr/>
        <a:lstStyle/>
        <a:p>
          <a:endParaRPr lang="en-US"/>
        </a:p>
      </dgm:t>
    </dgm:pt>
  </dgm:ptLst>
  <dgm:cxnLst>
    <dgm:cxn modelId="{CBA6298D-D99B-4F91-AE43-9D4D15DD8A0C}" type="presOf" srcId="{33058730-F83B-470D-9827-409D409ED261}" destId="{DFFBAD40-1CA7-436A-B062-B29ACF8F1575}" srcOrd="0" destOrd="0" presId="urn:microsoft.com/office/officeart/2005/8/layout/target3"/>
    <dgm:cxn modelId="{874402B1-437F-4F5C-AC9E-7E4990BA566E}" srcId="{D08B7F1B-B8D0-4DF1-B455-BB3922648884}" destId="{33058730-F83B-470D-9827-409D409ED261}" srcOrd="0" destOrd="0" parTransId="{A1D992DC-2E8F-48CF-A7BA-C7C72EF1156E}" sibTransId="{7656A646-EDED-4E37-9880-64748515261D}"/>
    <dgm:cxn modelId="{301FC7CB-B9E0-47DE-99DC-DBD426C5CB4F}" type="presOf" srcId="{D08B7F1B-B8D0-4DF1-B455-BB3922648884}" destId="{45FC693C-6353-468F-9746-45F4F2E03397}" srcOrd="0" destOrd="0" presId="urn:microsoft.com/office/officeart/2005/8/layout/target3"/>
    <dgm:cxn modelId="{71C1A533-5976-4A71-9A30-BE5EEF6B9854}" type="presOf" srcId="{33058730-F83B-470D-9827-409D409ED261}" destId="{A6EAC079-F4A6-40EA-AEB2-B17967984DAC}" srcOrd="1" destOrd="0" presId="urn:microsoft.com/office/officeart/2005/8/layout/target3"/>
    <dgm:cxn modelId="{BFCE44B1-FC0D-4E69-BF17-9EF68A5C16DC}" type="presParOf" srcId="{45FC693C-6353-468F-9746-45F4F2E03397}" destId="{7499E590-AC85-46F7-BB11-A2D08517F745}" srcOrd="0" destOrd="0" presId="urn:microsoft.com/office/officeart/2005/8/layout/target3"/>
    <dgm:cxn modelId="{EAFA1D45-AAAE-401F-8932-12811AF0D53D}" type="presParOf" srcId="{45FC693C-6353-468F-9746-45F4F2E03397}" destId="{B1CF650D-4F12-40B3-A91F-96DC73AAB6FC}" srcOrd="1" destOrd="0" presId="urn:microsoft.com/office/officeart/2005/8/layout/target3"/>
    <dgm:cxn modelId="{0E44A330-4673-4E7B-8220-DB2464E50755}" type="presParOf" srcId="{45FC693C-6353-468F-9746-45F4F2E03397}" destId="{DFFBAD40-1CA7-436A-B062-B29ACF8F1575}" srcOrd="2" destOrd="0" presId="urn:microsoft.com/office/officeart/2005/8/layout/target3"/>
    <dgm:cxn modelId="{1A35D633-DB4D-4118-82DB-F89A10BECA79}" type="presParOf" srcId="{45FC693C-6353-468F-9746-45F4F2E03397}" destId="{A6EAC079-F4A6-40EA-AEB2-B17967984DAC}"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A81F1F1-565C-4B76-881A-40ECAD29A097}" type="doc">
      <dgm:prSet loTypeId="urn:microsoft.com/office/officeart/2005/8/layout/hProcess10" loCatId="process" qsTypeId="urn:microsoft.com/office/officeart/2005/8/quickstyle/3d3" qsCatId="3D" csTypeId="urn:microsoft.com/office/officeart/2005/8/colors/accent1_2" csCatId="accent1" phldr="1"/>
      <dgm:spPr/>
      <dgm:t>
        <a:bodyPr/>
        <a:lstStyle/>
        <a:p>
          <a:endParaRPr lang="en-US"/>
        </a:p>
      </dgm:t>
    </dgm:pt>
    <dgm:pt modelId="{96B9224F-2AF4-4B6F-9AEB-801D89817C19}">
      <dgm:prSet custT="1"/>
      <dgm:spPr/>
      <dgm:t>
        <a:bodyPr/>
        <a:lstStyle/>
        <a:p>
          <a:pPr rtl="0"/>
          <a:r>
            <a:rPr lang="en-US" sz="1600" b="1" dirty="0" smtClean="0">
              <a:solidFill>
                <a:schemeClr val="tx1"/>
              </a:solidFill>
              <a:latin typeface="Times New Roman" pitchFamily="18" charset="0"/>
              <a:cs typeface="Times New Roman" pitchFamily="18" charset="0"/>
            </a:rPr>
            <a:t> Energy failure</a:t>
          </a:r>
          <a:endParaRPr lang="en-US" sz="1600" b="1" dirty="0">
            <a:solidFill>
              <a:schemeClr val="tx1"/>
            </a:solidFill>
            <a:latin typeface="Times New Roman" pitchFamily="18" charset="0"/>
            <a:cs typeface="Times New Roman" pitchFamily="18" charset="0"/>
          </a:endParaRPr>
        </a:p>
      </dgm:t>
    </dgm:pt>
    <dgm:pt modelId="{FC974F3C-88F9-4AEB-8FDC-242EED7AA4DA}" type="parTrans" cxnId="{3C22C804-8C3F-47C1-AF5C-D5E99EE72890}">
      <dgm:prSet/>
      <dgm:spPr/>
      <dgm:t>
        <a:bodyPr/>
        <a:lstStyle/>
        <a:p>
          <a:endParaRPr lang="en-US"/>
        </a:p>
      </dgm:t>
    </dgm:pt>
    <dgm:pt modelId="{9091D215-714E-4DCD-BE5C-0A35A409CBCD}" type="sibTrans" cxnId="{3C22C804-8C3F-47C1-AF5C-D5E99EE72890}">
      <dgm:prSet/>
      <dgm:spPr/>
      <dgm:t>
        <a:bodyPr/>
        <a:lstStyle/>
        <a:p>
          <a:endParaRPr lang="en-US"/>
        </a:p>
      </dgm:t>
    </dgm:pt>
    <dgm:pt modelId="{D07C3B09-5711-4A32-B6D7-51CB55FDD2C0}">
      <dgm:prSet custT="1"/>
      <dgm:spPr/>
      <dgm:t>
        <a:bodyPr/>
        <a:lstStyle/>
        <a:p>
          <a:pPr rtl="0"/>
          <a:r>
            <a:rPr lang="en-US" sz="1600" b="1" dirty="0" smtClean="0">
              <a:solidFill>
                <a:schemeClr val="tx1"/>
              </a:solidFill>
              <a:latin typeface="Times New Roman" pitchFamily="18" charset="0"/>
              <a:cs typeface="Times New Roman" pitchFamily="18" charset="0"/>
            </a:rPr>
            <a:t>Free radical formation</a:t>
          </a:r>
          <a:endParaRPr lang="en-US" sz="1600" b="1" dirty="0">
            <a:solidFill>
              <a:schemeClr val="tx1"/>
            </a:solidFill>
            <a:latin typeface="Times New Roman" pitchFamily="18" charset="0"/>
            <a:cs typeface="Times New Roman" pitchFamily="18" charset="0"/>
          </a:endParaRPr>
        </a:p>
      </dgm:t>
    </dgm:pt>
    <dgm:pt modelId="{BA16DDAA-93C5-49D1-B882-9CB5CEB0CC23}" type="parTrans" cxnId="{221F0412-96F3-4177-9CE0-2108FE02DD92}">
      <dgm:prSet/>
      <dgm:spPr/>
      <dgm:t>
        <a:bodyPr/>
        <a:lstStyle/>
        <a:p>
          <a:endParaRPr lang="en-US"/>
        </a:p>
      </dgm:t>
    </dgm:pt>
    <dgm:pt modelId="{6C6F02B3-BC9E-4F78-84C4-05D838CE03F2}" type="sibTrans" cxnId="{221F0412-96F3-4177-9CE0-2108FE02DD92}">
      <dgm:prSet/>
      <dgm:spPr/>
      <dgm:t>
        <a:bodyPr/>
        <a:lstStyle/>
        <a:p>
          <a:endParaRPr lang="en-US"/>
        </a:p>
      </dgm:t>
    </dgm:pt>
    <dgm:pt modelId="{6D6FA74C-EFC8-44BF-82EB-FECB7EDDED7A}">
      <dgm:prSet custT="1"/>
      <dgm:spPr/>
      <dgm:t>
        <a:bodyPr/>
        <a:lstStyle/>
        <a:p>
          <a:pPr rtl="0"/>
          <a:r>
            <a:rPr lang="en-US" sz="1600" b="1" dirty="0" smtClean="0">
              <a:solidFill>
                <a:schemeClr val="tx1"/>
              </a:solidFill>
              <a:latin typeface="Times New Roman" pitchFamily="18" charset="0"/>
              <a:cs typeface="Times New Roman" pitchFamily="18" charset="0"/>
            </a:rPr>
            <a:t>Accumulation of </a:t>
          </a:r>
          <a:r>
            <a:rPr lang="en-US" sz="1600" b="1" dirty="0" err="1" smtClean="0">
              <a:solidFill>
                <a:schemeClr val="tx1"/>
              </a:solidFill>
              <a:latin typeface="Times New Roman" pitchFamily="18" charset="0"/>
              <a:cs typeface="Times New Roman" pitchFamily="18" charset="0"/>
            </a:rPr>
            <a:t>cytosolic</a:t>
          </a:r>
          <a:r>
            <a:rPr lang="en-US" sz="1600" b="1" dirty="0" smtClean="0">
              <a:solidFill>
                <a:schemeClr val="tx1"/>
              </a:solidFill>
              <a:latin typeface="Times New Roman" pitchFamily="18" charset="0"/>
              <a:cs typeface="Times New Roman" pitchFamily="18" charset="0"/>
            </a:rPr>
            <a:t> Ca</a:t>
          </a:r>
          <a:endParaRPr lang="en-US" sz="1600" b="1" dirty="0">
            <a:solidFill>
              <a:schemeClr val="tx1"/>
            </a:solidFill>
            <a:latin typeface="Times New Roman" pitchFamily="18" charset="0"/>
            <a:cs typeface="Times New Roman" pitchFamily="18" charset="0"/>
          </a:endParaRPr>
        </a:p>
      </dgm:t>
    </dgm:pt>
    <dgm:pt modelId="{5358784F-CC08-4F11-9D96-FCA4C3348329}" type="parTrans" cxnId="{B9383AB9-C576-4482-8F21-BCB3B970D238}">
      <dgm:prSet/>
      <dgm:spPr/>
      <dgm:t>
        <a:bodyPr/>
        <a:lstStyle/>
        <a:p>
          <a:endParaRPr lang="en-US"/>
        </a:p>
      </dgm:t>
    </dgm:pt>
    <dgm:pt modelId="{5945B6BB-9E6B-47E7-BEB5-0A8DFCC5D650}" type="sibTrans" cxnId="{B9383AB9-C576-4482-8F21-BCB3B970D238}">
      <dgm:prSet/>
      <dgm:spPr/>
      <dgm:t>
        <a:bodyPr/>
        <a:lstStyle/>
        <a:p>
          <a:endParaRPr lang="en-US"/>
        </a:p>
      </dgm:t>
    </dgm:pt>
    <dgm:pt modelId="{A4A00744-FA49-440B-A451-9D765BA8FAAF}">
      <dgm:prSet custT="1"/>
      <dgm:spPr/>
      <dgm:t>
        <a:bodyPr/>
        <a:lstStyle/>
        <a:p>
          <a:pPr rtl="0"/>
          <a:r>
            <a:rPr lang="en-US" sz="1600" b="1" dirty="0" smtClean="0">
              <a:solidFill>
                <a:schemeClr val="tx1"/>
              </a:solidFill>
              <a:latin typeface="Times New Roman" pitchFamily="18" charset="0"/>
              <a:cs typeface="Times New Roman" pitchFamily="18" charset="0"/>
            </a:rPr>
            <a:t>Role of inflammation-cytokines</a:t>
          </a:r>
          <a:endParaRPr lang="en-US" sz="1600" b="1" dirty="0">
            <a:solidFill>
              <a:schemeClr val="tx1"/>
            </a:solidFill>
            <a:latin typeface="Times New Roman" pitchFamily="18" charset="0"/>
            <a:cs typeface="Times New Roman" pitchFamily="18" charset="0"/>
          </a:endParaRPr>
        </a:p>
      </dgm:t>
    </dgm:pt>
    <dgm:pt modelId="{46DE4E84-41F8-448D-AAAB-FDED3A2E4F90}" type="parTrans" cxnId="{60760021-78DF-403B-BCF9-488A42ACE48A}">
      <dgm:prSet/>
      <dgm:spPr/>
      <dgm:t>
        <a:bodyPr/>
        <a:lstStyle/>
        <a:p>
          <a:endParaRPr lang="en-US"/>
        </a:p>
      </dgm:t>
    </dgm:pt>
    <dgm:pt modelId="{B2894DC9-B63F-451F-8441-69296E49C019}" type="sibTrans" cxnId="{60760021-78DF-403B-BCF9-488A42ACE48A}">
      <dgm:prSet/>
      <dgm:spPr/>
      <dgm:t>
        <a:bodyPr/>
        <a:lstStyle/>
        <a:p>
          <a:endParaRPr lang="en-US"/>
        </a:p>
      </dgm:t>
    </dgm:pt>
    <dgm:pt modelId="{6A783C8C-9879-44DA-AFB8-B731ED82B376}">
      <dgm:prSet custT="1"/>
      <dgm:spPr/>
      <dgm:t>
        <a:bodyPr/>
        <a:lstStyle/>
        <a:p>
          <a:pPr rtl="0"/>
          <a:r>
            <a:rPr lang="en-US" sz="1600" b="1" dirty="0" smtClean="0">
              <a:solidFill>
                <a:schemeClr val="tx1"/>
              </a:solidFill>
              <a:latin typeface="Times New Roman" pitchFamily="18" charset="0"/>
              <a:cs typeface="Times New Roman" pitchFamily="18" charset="0"/>
            </a:rPr>
            <a:t>EXCITATORY AMINO ACID</a:t>
          </a:r>
          <a:endParaRPr lang="en-US" sz="1600" b="1" dirty="0">
            <a:solidFill>
              <a:schemeClr val="tx1"/>
            </a:solidFill>
            <a:latin typeface="Times New Roman" pitchFamily="18" charset="0"/>
            <a:cs typeface="Times New Roman" pitchFamily="18" charset="0"/>
          </a:endParaRPr>
        </a:p>
      </dgm:t>
    </dgm:pt>
    <dgm:pt modelId="{28364ECD-961C-4645-A839-4D129F844D8E}" type="sibTrans" cxnId="{7317FC91-9FF8-46A5-9E93-C8AFBD8B48F1}">
      <dgm:prSet/>
      <dgm:spPr/>
      <dgm:t>
        <a:bodyPr/>
        <a:lstStyle/>
        <a:p>
          <a:endParaRPr lang="en-US"/>
        </a:p>
      </dgm:t>
    </dgm:pt>
    <dgm:pt modelId="{E7D795ED-D3D3-4353-B6A1-D75F4B202212}" type="parTrans" cxnId="{7317FC91-9FF8-46A5-9E93-C8AFBD8B48F1}">
      <dgm:prSet/>
      <dgm:spPr/>
      <dgm:t>
        <a:bodyPr/>
        <a:lstStyle/>
        <a:p>
          <a:endParaRPr lang="en-US"/>
        </a:p>
      </dgm:t>
    </dgm:pt>
    <dgm:pt modelId="{9F444E93-699F-40CA-9351-4066034D322E}" type="pres">
      <dgm:prSet presAssocID="{3A81F1F1-565C-4B76-881A-40ECAD29A097}" presName="Name0" presStyleCnt="0">
        <dgm:presLayoutVars>
          <dgm:dir/>
          <dgm:resizeHandles val="exact"/>
        </dgm:presLayoutVars>
      </dgm:prSet>
      <dgm:spPr/>
      <dgm:t>
        <a:bodyPr/>
        <a:lstStyle/>
        <a:p>
          <a:endParaRPr lang="en-US"/>
        </a:p>
      </dgm:t>
    </dgm:pt>
    <dgm:pt modelId="{6ECB99CF-E5CB-4CFA-AF9C-4484C132B562}" type="pres">
      <dgm:prSet presAssocID="{96B9224F-2AF4-4B6F-9AEB-801D89817C19}" presName="composite" presStyleCnt="0"/>
      <dgm:spPr/>
    </dgm:pt>
    <dgm:pt modelId="{319FAA85-FCF9-4022-A211-7AAF932546D5}" type="pres">
      <dgm:prSet presAssocID="{96B9224F-2AF4-4B6F-9AEB-801D89817C19}" presName="imagSh" presStyleLbl="bgImgPlace1" presStyleIdx="0" presStyleCnt="5"/>
      <dgm:spPr/>
    </dgm:pt>
    <dgm:pt modelId="{B24DF1FC-7447-4295-A192-6289F488B801}" type="pres">
      <dgm:prSet presAssocID="{96B9224F-2AF4-4B6F-9AEB-801D89817C19}" presName="txNode" presStyleLbl="node1" presStyleIdx="0" presStyleCnt="5">
        <dgm:presLayoutVars>
          <dgm:bulletEnabled val="1"/>
        </dgm:presLayoutVars>
      </dgm:prSet>
      <dgm:spPr/>
      <dgm:t>
        <a:bodyPr/>
        <a:lstStyle/>
        <a:p>
          <a:endParaRPr lang="en-US"/>
        </a:p>
      </dgm:t>
    </dgm:pt>
    <dgm:pt modelId="{F11313A6-5450-4659-95DD-A98BB3633B0A}" type="pres">
      <dgm:prSet presAssocID="{9091D215-714E-4DCD-BE5C-0A35A409CBCD}" presName="sibTrans" presStyleLbl="sibTrans2D1" presStyleIdx="0" presStyleCnt="4"/>
      <dgm:spPr/>
      <dgm:t>
        <a:bodyPr/>
        <a:lstStyle/>
        <a:p>
          <a:endParaRPr lang="en-US"/>
        </a:p>
      </dgm:t>
    </dgm:pt>
    <dgm:pt modelId="{D7C7C140-71EF-496F-B66E-3AD61C72C2B9}" type="pres">
      <dgm:prSet presAssocID="{9091D215-714E-4DCD-BE5C-0A35A409CBCD}" presName="connTx" presStyleLbl="sibTrans2D1" presStyleIdx="0" presStyleCnt="4"/>
      <dgm:spPr/>
      <dgm:t>
        <a:bodyPr/>
        <a:lstStyle/>
        <a:p>
          <a:endParaRPr lang="en-US"/>
        </a:p>
      </dgm:t>
    </dgm:pt>
    <dgm:pt modelId="{B940B8D9-25A2-4790-A9F1-F6A3A86112D3}" type="pres">
      <dgm:prSet presAssocID="{6A783C8C-9879-44DA-AFB8-B731ED82B376}" presName="composite" presStyleCnt="0"/>
      <dgm:spPr/>
    </dgm:pt>
    <dgm:pt modelId="{2238B2F8-C829-4F73-9E27-5C284EA0AF0A}" type="pres">
      <dgm:prSet presAssocID="{6A783C8C-9879-44DA-AFB8-B731ED82B376}" presName="imagSh" presStyleLbl="bgImgPlace1" presStyleIdx="1" presStyleCnt="5"/>
      <dgm:spPr/>
    </dgm:pt>
    <dgm:pt modelId="{00F1F96B-13CA-45C3-AAF1-DD691806C313}" type="pres">
      <dgm:prSet presAssocID="{6A783C8C-9879-44DA-AFB8-B731ED82B376}" presName="txNode" presStyleLbl="node1" presStyleIdx="1" presStyleCnt="5" custScaleX="111633">
        <dgm:presLayoutVars>
          <dgm:bulletEnabled val="1"/>
        </dgm:presLayoutVars>
      </dgm:prSet>
      <dgm:spPr/>
      <dgm:t>
        <a:bodyPr/>
        <a:lstStyle/>
        <a:p>
          <a:endParaRPr lang="en-US"/>
        </a:p>
      </dgm:t>
    </dgm:pt>
    <dgm:pt modelId="{6E2BDEEC-A740-4DC1-A5B8-50C375A073E1}" type="pres">
      <dgm:prSet presAssocID="{28364ECD-961C-4645-A839-4D129F844D8E}" presName="sibTrans" presStyleLbl="sibTrans2D1" presStyleIdx="1" presStyleCnt="4"/>
      <dgm:spPr/>
      <dgm:t>
        <a:bodyPr/>
        <a:lstStyle/>
        <a:p>
          <a:endParaRPr lang="en-US"/>
        </a:p>
      </dgm:t>
    </dgm:pt>
    <dgm:pt modelId="{FB4671C8-DA7B-4747-A090-E4729DFD2A9F}" type="pres">
      <dgm:prSet presAssocID="{28364ECD-961C-4645-A839-4D129F844D8E}" presName="connTx" presStyleLbl="sibTrans2D1" presStyleIdx="1" presStyleCnt="4"/>
      <dgm:spPr/>
      <dgm:t>
        <a:bodyPr/>
        <a:lstStyle/>
        <a:p>
          <a:endParaRPr lang="en-US"/>
        </a:p>
      </dgm:t>
    </dgm:pt>
    <dgm:pt modelId="{AE3F98CD-2AEE-4E17-94F3-E2783D1899CE}" type="pres">
      <dgm:prSet presAssocID="{D07C3B09-5711-4A32-B6D7-51CB55FDD2C0}" presName="composite" presStyleCnt="0"/>
      <dgm:spPr/>
    </dgm:pt>
    <dgm:pt modelId="{9F7E5F53-634C-41BD-9620-2D218BEB08F6}" type="pres">
      <dgm:prSet presAssocID="{D07C3B09-5711-4A32-B6D7-51CB55FDD2C0}" presName="imagSh" presStyleLbl="bgImgPlace1" presStyleIdx="2" presStyleCnt="5"/>
      <dgm:spPr/>
    </dgm:pt>
    <dgm:pt modelId="{80F3DE44-AE74-4C2D-A8A1-B24F4BC80BA3}" type="pres">
      <dgm:prSet presAssocID="{D07C3B09-5711-4A32-B6D7-51CB55FDD2C0}" presName="txNode" presStyleLbl="node1" presStyleIdx="2" presStyleCnt="5">
        <dgm:presLayoutVars>
          <dgm:bulletEnabled val="1"/>
        </dgm:presLayoutVars>
      </dgm:prSet>
      <dgm:spPr/>
      <dgm:t>
        <a:bodyPr/>
        <a:lstStyle/>
        <a:p>
          <a:endParaRPr lang="en-US"/>
        </a:p>
      </dgm:t>
    </dgm:pt>
    <dgm:pt modelId="{EB182B5C-5C9A-4035-B489-4976FE7B1617}" type="pres">
      <dgm:prSet presAssocID="{6C6F02B3-BC9E-4F78-84C4-05D838CE03F2}" presName="sibTrans" presStyleLbl="sibTrans2D1" presStyleIdx="2" presStyleCnt="4"/>
      <dgm:spPr/>
      <dgm:t>
        <a:bodyPr/>
        <a:lstStyle/>
        <a:p>
          <a:endParaRPr lang="en-US"/>
        </a:p>
      </dgm:t>
    </dgm:pt>
    <dgm:pt modelId="{1E2042B9-A562-4388-B661-8339BB608046}" type="pres">
      <dgm:prSet presAssocID="{6C6F02B3-BC9E-4F78-84C4-05D838CE03F2}" presName="connTx" presStyleLbl="sibTrans2D1" presStyleIdx="2" presStyleCnt="4"/>
      <dgm:spPr/>
      <dgm:t>
        <a:bodyPr/>
        <a:lstStyle/>
        <a:p>
          <a:endParaRPr lang="en-US"/>
        </a:p>
      </dgm:t>
    </dgm:pt>
    <dgm:pt modelId="{F759A585-FFC2-4B7E-9E5E-A58D8A82C881}" type="pres">
      <dgm:prSet presAssocID="{6D6FA74C-EFC8-44BF-82EB-FECB7EDDED7A}" presName="composite" presStyleCnt="0"/>
      <dgm:spPr/>
    </dgm:pt>
    <dgm:pt modelId="{3B947989-7B07-4AFF-BCC6-9D44A15D76F2}" type="pres">
      <dgm:prSet presAssocID="{6D6FA74C-EFC8-44BF-82EB-FECB7EDDED7A}" presName="imagSh" presStyleLbl="bgImgPlace1" presStyleIdx="3" presStyleCnt="5"/>
      <dgm:spPr/>
    </dgm:pt>
    <dgm:pt modelId="{6CE2F943-A249-47C7-82EC-FABEB2116572}" type="pres">
      <dgm:prSet presAssocID="{6D6FA74C-EFC8-44BF-82EB-FECB7EDDED7A}" presName="txNode" presStyleLbl="node1" presStyleIdx="3" presStyleCnt="5">
        <dgm:presLayoutVars>
          <dgm:bulletEnabled val="1"/>
        </dgm:presLayoutVars>
      </dgm:prSet>
      <dgm:spPr/>
      <dgm:t>
        <a:bodyPr/>
        <a:lstStyle/>
        <a:p>
          <a:endParaRPr lang="en-US"/>
        </a:p>
      </dgm:t>
    </dgm:pt>
    <dgm:pt modelId="{3CBA4972-CB36-4CB8-AD28-E7405308AC4B}" type="pres">
      <dgm:prSet presAssocID="{5945B6BB-9E6B-47E7-BEB5-0A8DFCC5D650}" presName="sibTrans" presStyleLbl="sibTrans2D1" presStyleIdx="3" presStyleCnt="4"/>
      <dgm:spPr/>
      <dgm:t>
        <a:bodyPr/>
        <a:lstStyle/>
        <a:p>
          <a:endParaRPr lang="en-US"/>
        </a:p>
      </dgm:t>
    </dgm:pt>
    <dgm:pt modelId="{03135A7A-D2FF-438F-B12A-7E0FD0ED499D}" type="pres">
      <dgm:prSet presAssocID="{5945B6BB-9E6B-47E7-BEB5-0A8DFCC5D650}" presName="connTx" presStyleLbl="sibTrans2D1" presStyleIdx="3" presStyleCnt="4"/>
      <dgm:spPr/>
      <dgm:t>
        <a:bodyPr/>
        <a:lstStyle/>
        <a:p>
          <a:endParaRPr lang="en-US"/>
        </a:p>
      </dgm:t>
    </dgm:pt>
    <dgm:pt modelId="{5E3B0A02-4F02-46AC-B8E3-104FAC1D70AA}" type="pres">
      <dgm:prSet presAssocID="{A4A00744-FA49-440B-A451-9D765BA8FAAF}" presName="composite" presStyleCnt="0"/>
      <dgm:spPr/>
    </dgm:pt>
    <dgm:pt modelId="{BFCE564E-B1CF-49FF-9702-3ED96D750E8A}" type="pres">
      <dgm:prSet presAssocID="{A4A00744-FA49-440B-A451-9D765BA8FAAF}" presName="imagSh" presStyleLbl="bgImgPlace1" presStyleIdx="4" presStyleCnt="5"/>
      <dgm:spPr/>
    </dgm:pt>
    <dgm:pt modelId="{0BACABB9-6A67-410F-B536-974FD13905E1}" type="pres">
      <dgm:prSet presAssocID="{A4A00744-FA49-440B-A451-9D765BA8FAAF}" presName="txNode" presStyleLbl="node1" presStyleIdx="4" presStyleCnt="5" custScaleX="165665" custLinFactY="41280" custLinFactNeighborX="-35312" custLinFactNeighborY="100000">
        <dgm:presLayoutVars>
          <dgm:bulletEnabled val="1"/>
        </dgm:presLayoutVars>
      </dgm:prSet>
      <dgm:spPr/>
      <dgm:t>
        <a:bodyPr/>
        <a:lstStyle/>
        <a:p>
          <a:endParaRPr lang="en-US"/>
        </a:p>
      </dgm:t>
    </dgm:pt>
  </dgm:ptLst>
  <dgm:cxnLst>
    <dgm:cxn modelId="{39344156-6C13-4533-A9D6-4C392F140A83}" type="presOf" srcId="{6D6FA74C-EFC8-44BF-82EB-FECB7EDDED7A}" destId="{6CE2F943-A249-47C7-82EC-FABEB2116572}" srcOrd="0" destOrd="0" presId="urn:microsoft.com/office/officeart/2005/8/layout/hProcess10"/>
    <dgm:cxn modelId="{75EDADAB-B11D-4828-820F-2D2D88EFB0E7}" type="presOf" srcId="{3A81F1F1-565C-4B76-881A-40ECAD29A097}" destId="{9F444E93-699F-40CA-9351-4066034D322E}" srcOrd="0" destOrd="0" presId="urn:microsoft.com/office/officeart/2005/8/layout/hProcess10"/>
    <dgm:cxn modelId="{60760021-78DF-403B-BCF9-488A42ACE48A}" srcId="{3A81F1F1-565C-4B76-881A-40ECAD29A097}" destId="{A4A00744-FA49-440B-A451-9D765BA8FAAF}" srcOrd="4" destOrd="0" parTransId="{46DE4E84-41F8-448D-AAAB-FDED3A2E4F90}" sibTransId="{B2894DC9-B63F-451F-8441-69296E49C019}"/>
    <dgm:cxn modelId="{5D9E3701-66A3-46DF-8349-05C9CF3F80E1}" type="presOf" srcId="{9091D215-714E-4DCD-BE5C-0A35A409CBCD}" destId="{F11313A6-5450-4659-95DD-A98BB3633B0A}" srcOrd="0" destOrd="0" presId="urn:microsoft.com/office/officeart/2005/8/layout/hProcess10"/>
    <dgm:cxn modelId="{3C22C804-8C3F-47C1-AF5C-D5E99EE72890}" srcId="{3A81F1F1-565C-4B76-881A-40ECAD29A097}" destId="{96B9224F-2AF4-4B6F-9AEB-801D89817C19}" srcOrd="0" destOrd="0" parTransId="{FC974F3C-88F9-4AEB-8FDC-242EED7AA4DA}" sibTransId="{9091D215-714E-4DCD-BE5C-0A35A409CBCD}"/>
    <dgm:cxn modelId="{221F0412-96F3-4177-9CE0-2108FE02DD92}" srcId="{3A81F1F1-565C-4B76-881A-40ECAD29A097}" destId="{D07C3B09-5711-4A32-B6D7-51CB55FDD2C0}" srcOrd="2" destOrd="0" parTransId="{BA16DDAA-93C5-49D1-B882-9CB5CEB0CC23}" sibTransId="{6C6F02B3-BC9E-4F78-84C4-05D838CE03F2}"/>
    <dgm:cxn modelId="{A9A46DF1-EB6C-4ECB-8408-CECCD91AC44B}" type="presOf" srcId="{6C6F02B3-BC9E-4F78-84C4-05D838CE03F2}" destId="{1E2042B9-A562-4388-B661-8339BB608046}" srcOrd="1" destOrd="0" presId="urn:microsoft.com/office/officeart/2005/8/layout/hProcess10"/>
    <dgm:cxn modelId="{54113585-2E37-4C51-8400-503372D4575E}" type="presOf" srcId="{5945B6BB-9E6B-47E7-BEB5-0A8DFCC5D650}" destId="{03135A7A-D2FF-438F-B12A-7E0FD0ED499D}" srcOrd="1" destOrd="0" presId="urn:microsoft.com/office/officeart/2005/8/layout/hProcess10"/>
    <dgm:cxn modelId="{F1659879-F952-4B3C-A2FD-9F70CA3E9053}" type="presOf" srcId="{5945B6BB-9E6B-47E7-BEB5-0A8DFCC5D650}" destId="{3CBA4972-CB36-4CB8-AD28-E7405308AC4B}" srcOrd="0" destOrd="0" presId="urn:microsoft.com/office/officeart/2005/8/layout/hProcess10"/>
    <dgm:cxn modelId="{3632DEAE-C953-4733-89BD-70E41B870CD7}" type="presOf" srcId="{6C6F02B3-BC9E-4F78-84C4-05D838CE03F2}" destId="{EB182B5C-5C9A-4035-B489-4976FE7B1617}" srcOrd="0" destOrd="0" presId="urn:microsoft.com/office/officeart/2005/8/layout/hProcess10"/>
    <dgm:cxn modelId="{B9383AB9-C576-4482-8F21-BCB3B970D238}" srcId="{3A81F1F1-565C-4B76-881A-40ECAD29A097}" destId="{6D6FA74C-EFC8-44BF-82EB-FECB7EDDED7A}" srcOrd="3" destOrd="0" parTransId="{5358784F-CC08-4F11-9D96-FCA4C3348329}" sibTransId="{5945B6BB-9E6B-47E7-BEB5-0A8DFCC5D650}"/>
    <dgm:cxn modelId="{1235D866-FF65-411B-87D1-4A9F88AD90D2}" type="presOf" srcId="{6A783C8C-9879-44DA-AFB8-B731ED82B376}" destId="{00F1F96B-13CA-45C3-AAF1-DD691806C313}" srcOrd="0" destOrd="0" presId="urn:microsoft.com/office/officeart/2005/8/layout/hProcess10"/>
    <dgm:cxn modelId="{00F362C9-B4EA-4272-B0A1-4D57F2EF1A4B}" type="presOf" srcId="{28364ECD-961C-4645-A839-4D129F844D8E}" destId="{FB4671C8-DA7B-4747-A090-E4729DFD2A9F}" srcOrd="1" destOrd="0" presId="urn:microsoft.com/office/officeart/2005/8/layout/hProcess10"/>
    <dgm:cxn modelId="{75BD886F-94B6-4940-BD7D-E6537578B4DE}" type="presOf" srcId="{96B9224F-2AF4-4B6F-9AEB-801D89817C19}" destId="{B24DF1FC-7447-4295-A192-6289F488B801}" srcOrd="0" destOrd="0" presId="urn:microsoft.com/office/officeart/2005/8/layout/hProcess10"/>
    <dgm:cxn modelId="{D72CB106-F30D-4DAC-8753-8431849E57EE}" type="presOf" srcId="{A4A00744-FA49-440B-A451-9D765BA8FAAF}" destId="{0BACABB9-6A67-410F-B536-974FD13905E1}" srcOrd="0" destOrd="0" presId="urn:microsoft.com/office/officeart/2005/8/layout/hProcess10"/>
    <dgm:cxn modelId="{605D1D37-40BA-42BD-9710-BE6A1D5D396E}" type="presOf" srcId="{D07C3B09-5711-4A32-B6D7-51CB55FDD2C0}" destId="{80F3DE44-AE74-4C2D-A8A1-B24F4BC80BA3}" srcOrd="0" destOrd="0" presId="urn:microsoft.com/office/officeart/2005/8/layout/hProcess10"/>
    <dgm:cxn modelId="{5BC20292-53FF-4601-8D0B-EA2BE2DDF74C}" type="presOf" srcId="{9091D215-714E-4DCD-BE5C-0A35A409CBCD}" destId="{D7C7C140-71EF-496F-B66E-3AD61C72C2B9}" srcOrd="1" destOrd="0" presId="urn:microsoft.com/office/officeart/2005/8/layout/hProcess10"/>
    <dgm:cxn modelId="{D4EC02D1-7080-4718-AB39-A24C9738A046}" type="presOf" srcId="{28364ECD-961C-4645-A839-4D129F844D8E}" destId="{6E2BDEEC-A740-4DC1-A5B8-50C375A073E1}" srcOrd="0" destOrd="0" presId="urn:microsoft.com/office/officeart/2005/8/layout/hProcess10"/>
    <dgm:cxn modelId="{7317FC91-9FF8-46A5-9E93-C8AFBD8B48F1}" srcId="{3A81F1F1-565C-4B76-881A-40ECAD29A097}" destId="{6A783C8C-9879-44DA-AFB8-B731ED82B376}" srcOrd="1" destOrd="0" parTransId="{E7D795ED-D3D3-4353-B6A1-D75F4B202212}" sibTransId="{28364ECD-961C-4645-A839-4D129F844D8E}"/>
    <dgm:cxn modelId="{9599F49E-769A-4D29-B90D-5782C53ADD0B}" type="presParOf" srcId="{9F444E93-699F-40CA-9351-4066034D322E}" destId="{6ECB99CF-E5CB-4CFA-AF9C-4484C132B562}" srcOrd="0" destOrd="0" presId="urn:microsoft.com/office/officeart/2005/8/layout/hProcess10"/>
    <dgm:cxn modelId="{4B33DB2C-6B5B-4A4C-AE63-73FF39206845}" type="presParOf" srcId="{6ECB99CF-E5CB-4CFA-AF9C-4484C132B562}" destId="{319FAA85-FCF9-4022-A211-7AAF932546D5}" srcOrd="0" destOrd="0" presId="urn:microsoft.com/office/officeart/2005/8/layout/hProcess10"/>
    <dgm:cxn modelId="{37A49F4F-F9A1-47A3-A5EA-16B486C500CD}" type="presParOf" srcId="{6ECB99CF-E5CB-4CFA-AF9C-4484C132B562}" destId="{B24DF1FC-7447-4295-A192-6289F488B801}" srcOrd="1" destOrd="0" presId="urn:microsoft.com/office/officeart/2005/8/layout/hProcess10"/>
    <dgm:cxn modelId="{D8EF620A-B938-42D7-ADAA-30A69376BEC3}" type="presParOf" srcId="{9F444E93-699F-40CA-9351-4066034D322E}" destId="{F11313A6-5450-4659-95DD-A98BB3633B0A}" srcOrd="1" destOrd="0" presId="urn:microsoft.com/office/officeart/2005/8/layout/hProcess10"/>
    <dgm:cxn modelId="{C438CBAC-3102-41EB-848A-5CC1222FB8D1}" type="presParOf" srcId="{F11313A6-5450-4659-95DD-A98BB3633B0A}" destId="{D7C7C140-71EF-496F-B66E-3AD61C72C2B9}" srcOrd="0" destOrd="0" presId="urn:microsoft.com/office/officeart/2005/8/layout/hProcess10"/>
    <dgm:cxn modelId="{9693E776-09C4-471C-9ADC-BC6B0147B600}" type="presParOf" srcId="{9F444E93-699F-40CA-9351-4066034D322E}" destId="{B940B8D9-25A2-4790-A9F1-F6A3A86112D3}" srcOrd="2" destOrd="0" presId="urn:microsoft.com/office/officeart/2005/8/layout/hProcess10"/>
    <dgm:cxn modelId="{5E8B6D41-FB4B-4041-A194-00150F47B89A}" type="presParOf" srcId="{B940B8D9-25A2-4790-A9F1-F6A3A86112D3}" destId="{2238B2F8-C829-4F73-9E27-5C284EA0AF0A}" srcOrd="0" destOrd="0" presId="urn:microsoft.com/office/officeart/2005/8/layout/hProcess10"/>
    <dgm:cxn modelId="{1964369A-48F8-4514-B2EA-CF37D69EE2EC}" type="presParOf" srcId="{B940B8D9-25A2-4790-A9F1-F6A3A86112D3}" destId="{00F1F96B-13CA-45C3-AAF1-DD691806C313}" srcOrd="1" destOrd="0" presId="urn:microsoft.com/office/officeart/2005/8/layout/hProcess10"/>
    <dgm:cxn modelId="{A24C6219-FAD9-418F-84A5-35BB59AD9A41}" type="presParOf" srcId="{9F444E93-699F-40CA-9351-4066034D322E}" destId="{6E2BDEEC-A740-4DC1-A5B8-50C375A073E1}" srcOrd="3" destOrd="0" presId="urn:microsoft.com/office/officeart/2005/8/layout/hProcess10"/>
    <dgm:cxn modelId="{63BFEEB0-60CB-4BAD-93BF-AD4A252F6749}" type="presParOf" srcId="{6E2BDEEC-A740-4DC1-A5B8-50C375A073E1}" destId="{FB4671C8-DA7B-4747-A090-E4729DFD2A9F}" srcOrd="0" destOrd="0" presId="urn:microsoft.com/office/officeart/2005/8/layout/hProcess10"/>
    <dgm:cxn modelId="{92DBBF64-D4B7-4FF8-9098-9D4442F688B3}" type="presParOf" srcId="{9F444E93-699F-40CA-9351-4066034D322E}" destId="{AE3F98CD-2AEE-4E17-94F3-E2783D1899CE}" srcOrd="4" destOrd="0" presId="urn:microsoft.com/office/officeart/2005/8/layout/hProcess10"/>
    <dgm:cxn modelId="{0D4F228A-896D-49BE-BCF2-813D98708140}" type="presParOf" srcId="{AE3F98CD-2AEE-4E17-94F3-E2783D1899CE}" destId="{9F7E5F53-634C-41BD-9620-2D218BEB08F6}" srcOrd="0" destOrd="0" presId="urn:microsoft.com/office/officeart/2005/8/layout/hProcess10"/>
    <dgm:cxn modelId="{73490828-5A15-4A44-BAE1-0F57496A4CDE}" type="presParOf" srcId="{AE3F98CD-2AEE-4E17-94F3-E2783D1899CE}" destId="{80F3DE44-AE74-4C2D-A8A1-B24F4BC80BA3}" srcOrd="1" destOrd="0" presId="urn:microsoft.com/office/officeart/2005/8/layout/hProcess10"/>
    <dgm:cxn modelId="{CBF5E8A3-12C2-4FEC-8671-6BBC0C532E89}" type="presParOf" srcId="{9F444E93-699F-40CA-9351-4066034D322E}" destId="{EB182B5C-5C9A-4035-B489-4976FE7B1617}" srcOrd="5" destOrd="0" presId="urn:microsoft.com/office/officeart/2005/8/layout/hProcess10"/>
    <dgm:cxn modelId="{99FF4F56-2D0A-4F0C-A7DC-6964445389F1}" type="presParOf" srcId="{EB182B5C-5C9A-4035-B489-4976FE7B1617}" destId="{1E2042B9-A562-4388-B661-8339BB608046}" srcOrd="0" destOrd="0" presId="urn:microsoft.com/office/officeart/2005/8/layout/hProcess10"/>
    <dgm:cxn modelId="{CA22D4A6-4BAD-497A-96BC-250A34A52A2E}" type="presParOf" srcId="{9F444E93-699F-40CA-9351-4066034D322E}" destId="{F759A585-FFC2-4B7E-9E5E-A58D8A82C881}" srcOrd="6" destOrd="0" presId="urn:microsoft.com/office/officeart/2005/8/layout/hProcess10"/>
    <dgm:cxn modelId="{8A5AE46B-1FE1-4DC6-90BE-1599A9D320A8}" type="presParOf" srcId="{F759A585-FFC2-4B7E-9E5E-A58D8A82C881}" destId="{3B947989-7B07-4AFF-BCC6-9D44A15D76F2}" srcOrd="0" destOrd="0" presId="urn:microsoft.com/office/officeart/2005/8/layout/hProcess10"/>
    <dgm:cxn modelId="{3B051DB9-9A11-41D6-823E-A52BF57BB8BE}" type="presParOf" srcId="{F759A585-FFC2-4B7E-9E5E-A58D8A82C881}" destId="{6CE2F943-A249-47C7-82EC-FABEB2116572}" srcOrd="1" destOrd="0" presId="urn:microsoft.com/office/officeart/2005/8/layout/hProcess10"/>
    <dgm:cxn modelId="{8273C7C6-5EF8-41F2-A3CF-39714A532E41}" type="presParOf" srcId="{9F444E93-699F-40CA-9351-4066034D322E}" destId="{3CBA4972-CB36-4CB8-AD28-E7405308AC4B}" srcOrd="7" destOrd="0" presId="urn:microsoft.com/office/officeart/2005/8/layout/hProcess10"/>
    <dgm:cxn modelId="{8F1C8A18-58F9-4AE3-8434-1EFA133B038E}" type="presParOf" srcId="{3CBA4972-CB36-4CB8-AD28-E7405308AC4B}" destId="{03135A7A-D2FF-438F-B12A-7E0FD0ED499D}" srcOrd="0" destOrd="0" presId="urn:microsoft.com/office/officeart/2005/8/layout/hProcess10"/>
    <dgm:cxn modelId="{09C9E106-BE2F-4261-A5E6-77148B27EB7A}" type="presParOf" srcId="{9F444E93-699F-40CA-9351-4066034D322E}" destId="{5E3B0A02-4F02-46AC-B8E3-104FAC1D70AA}" srcOrd="8" destOrd="0" presId="urn:microsoft.com/office/officeart/2005/8/layout/hProcess10"/>
    <dgm:cxn modelId="{D309325A-1B04-4F33-8C17-3428282190A8}" type="presParOf" srcId="{5E3B0A02-4F02-46AC-B8E3-104FAC1D70AA}" destId="{BFCE564E-B1CF-49FF-9702-3ED96D750E8A}" srcOrd="0" destOrd="0" presId="urn:microsoft.com/office/officeart/2005/8/layout/hProcess10"/>
    <dgm:cxn modelId="{3AFD69C2-8499-4C3A-9093-4C78303507D6}" type="presParOf" srcId="{5E3B0A02-4F02-46AC-B8E3-104FAC1D70AA}" destId="{0BACABB9-6A67-410F-B536-974FD13905E1}" srcOrd="1" destOrd="0" presId="urn:microsoft.com/office/officeart/2005/8/layout/hProcess10"/>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F585424-D7C2-47C0-8E3F-DBE8EE2B94A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54C48E7-DD8F-41E6-917E-381FA53532AC}" type="pres">
      <dgm:prSet presAssocID="{7F585424-D7C2-47C0-8E3F-DBE8EE2B94A0}" presName="Name0" presStyleCnt="0">
        <dgm:presLayoutVars>
          <dgm:dir/>
          <dgm:resizeHandles val="exact"/>
        </dgm:presLayoutVars>
      </dgm:prSet>
      <dgm:spPr/>
      <dgm:t>
        <a:bodyPr/>
        <a:lstStyle/>
        <a:p>
          <a:endParaRPr lang="en-US"/>
        </a:p>
      </dgm:t>
    </dgm:pt>
  </dgm:ptLst>
  <dgm:cxnLst>
    <dgm:cxn modelId="{C7879389-AFB1-453E-90C7-80E01B3D706E}" type="presOf" srcId="{7F585424-D7C2-47C0-8E3F-DBE8EE2B94A0}" destId="{454C48E7-DD8F-41E6-917E-381FA53532AC}" srcOrd="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F614B93-D771-496A-834C-024FFD5BF9A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73B638BB-2C22-4086-AD49-7378B6112DE8}">
      <dgm:prSet>
        <dgm:style>
          <a:lnRef idx="2">
            <a:schemeClr val="accent1"/>
          </a:lnRef>
          <a:fillRef idx="1">
            <a:schemeClr val="lt1"/>
          </a:fillRef>
          <a:effectRef idx="0">
            <a:schemeClr val="accent1"/>
          </a:effectRef>
          <a:fontRef idx="minor">
            <a:schemeClr val="dk1"/>
          </a:fontRef>
        </dgm:style>
      </dgm:prSet>
      <dgm:spPr/>
      <dgm:t>
        <a:bodyPr/>
        <a:lstStyle/>
        <a:p>
          <a:pPr rtl="0"/>
          <a:r>
            <a:rPr lang="en-US" baseline="0" dirty="0" smtClean="0">
              <a:latin typeface="Times New Roman" pitchFamily="18" charset="0"/>
              <a:cs typeface="Times New Roman" pitchFamily="18" charset="0"/>
            </a:rPr>
            <a:t>2005 </a:t>
          </a:r>
          <a:r>
            <a:rPr lang="en-US" baseline="0" dirty="0" err="1" smtClean="0">
              <a:latin typeface="Times New Roman" pitchFamily="18" charset="0"/>
              <a:cs typeface="Times New Roman" pitchFamily="18" charset="0"/>
            </a:rPr>
            <a:t>survillance</a:t>
          </a:r>
          <a:r>
            <a:rPr lang="en-US" baseline="0" dirty="0" smtClean="0">
              <a:latin typeface="Times New Roman" pitchFamily="18" charset="0"/>
              <a:cs typeface="Times New Roman" pitchFamily="18" charset="0"/>
            </a:rPr>
            <a:t> of CP in </a:t>
          </a:r>
          <a:r>
            <a:rPr lang="en-US" baseline="0" dirty="0" err="1" smtClean="0">
              <a:latin typeface="Times New Roman" pitchFamily="18" charset="0"/>
              <a:cs typeface="Times New Roman" pitchFamily="18" charset="0"/>
            </a:rPr>
            <a:t>europe</a:t>
          </a:r>
          <a:r>
            <a:rPr lang="en-US" baseline="0" dirty="0" smtClean="0">
              <a:latin typeface="Times New Roman" pitchFamily="18" charset="0"/>
              <a:cs typeface="Times New Roman" pitchFamily="18" charset="0"/>
            </a:rPr>
            <a:t> study reported that male babies are at higher risk for CP than female babies.</a:t>
          </a:r>
          <a:endParaRPr lang="en-US" dirty="0">
            <a:latin typeface="Times New Roman" pitchFamily="18" charset="0"/>
            <a:cs typeface="Times New Roman" pitchFamily="18" charset="0"/>
          </a:endParaRPr>
        </a:p>
      </dgm:t>
    </dgm:pt>
    <dgm:pt modelId="{471EC106-9C0C-4B8A-A0AD-2E7C29A35D71}" type="parTrans" cxnId="{1FF78B1B-A2F4-4F3D-B8D8-F678BDBCF85C}">
      <dgm:prSet/>
      <dgm:spPr/>
      <dgm:t>
        <a:bodyPr/>
        <a:lstStyle/>
        <a:p>
          <a:endParaRPr lang="en-US"/>
        </a:p>
      </dgm:t>
    </dgm:pt>
    <dgm:pt modelId="{66622311-FA5B-49A2-9E22-B48E92868AEC}" type="sibTrans" cxnId="{1FF78B1B-A2F4-4F3D-B8D8-F678BDBCF85C}">
      <dgm:prSet/>
      <dgm:spPr/>
      <dgm:t>
        <a:bodyPr/>
        <a:lstStyle/>
        <a:p>
          <a:endParaRPr lang="en-US"/>
        </a:p>
      </dgm:t>
    </dgm:pt>
    <dgm:pt modelId="{CD1A97E9-949E-4992-8654-C84758EF4E1E}">
      <dgm:prSet>
        <dgm:style>
          <a:lnRef idx="2">
            <a:schemeClr val="accent1"/>
          </a:lnRef>
          <a:fillRef idx="1">
            <a:schemeClr val="lt1"/>
          </a:fillRef>
          <a:effectRef idx="0">
            <a:schemeClr val="accent1"/>
          </a:effectRef>
          <a:fontRef idx="minor">
            <a:schemeClr val="dk1"/>
          </a:fontRef>
        </dgm:style>
      </dgm:prSet>
      <dgm:spPr/>
      <dgm:t>
        <a:bodyPr/>
        <a:lstStyle/>
        <a:p>
          <a:pPr rtl="0"/>
          <a:r>
            <a:rPr lang="en-US" baseline="0" dirty="0" smtClean="0">
              <a:latin typeface="Times New Roman" pitchFamily="18" charset="0"/>
              <a:cs typeface="Times New Roman" pitchFamily="18" charset="0"/>
            </a:rPr>
            <a:t>Cognitive and motor outcome was worse in male compare to female</a:t>
          </a:r>
          <a:r>
            <a:rPr lang="en-US" baseline="0" dirty="0" smtClean="0"/>
            <a:t>.</a:t>
          </a:r>
          <a:endParaRPr lang="en-US" dirty="0"/>
        </a:p>
      </dgm:t>
    </dgm:pt>
    <dgm:pt modelId="{E3ECA24F-A190-4FC8-9BD2-63EA2672AFCA}" type="parTrans" cxnId="{2064B827-25E4-401F-813F-D155480F5087}">
      <dgm:prSet/>
      <dgm:spPr/>
      <dgm:t>
        <a:bodyPr/>
        <a:lstStyle/>
        <a:p>
          <a:endParaRPr lang="en-US"/>
        </a:p>
      </dgm:t>
    </dgm:pt>
    <dgm:pt modelId="{6FEFC285-242E-47DD-BB24-D1A8E635B5BC}" type="sibTrans" cxnId="{2064B827-25E4-401F-813F-D155480F5087}">
      <dgm:prSet/>
      <dgm:spPr/>
      <dgm:t>
        <a:bodyPr/>
        <a:lstStyle/>
        <a:p>
          <a:endParaRPr lang="en-US"/>
        </a:p>
      </dgm:t>
    </dgm:pt>
    <dgm:pt modelId="{F76E9B3D-99E6-496F-A9AB-810A5074DF9C}" type="pres">
      <dgm:prSet presAssocID="{0F614B93-D771-496A-834C-024FFD5BF9AF}" presName="linear" presStyleCnt="0">
        <dgm:presLayoutVars>
          <dgm:dir/>
          <dgm:resizeHandles val="exact"/>
        </dgm:presLayoutVars>
      </dgm:prSet>
      <dgm:spPr/>
      <dgm:t>
        <a:bodyPr/>
        <a:lstStyle/>
        <a:p>
          <a:endParaRPr lang="en-US"/>
        </a:p>
      </dgm:t>
    </dgm:pt>
    <dgm:pt modelId="{C5E2EE6D-5957-436A-972E-F51BB18D2862}" type="pres">
      <dgm:prSet presAssocID="{73B638BB-2C22-4086-AD49-7378B6112DE8}" presName="comp" presStyleCnt="0"/>
      <dgm:spPr/>
    </dgm:pt>
    <dgm:pt modelId="{F65C79DE-08CC-439F-AE5F-EEC34DDDA1D7}" type="pres">
      <dgm:prSet presAssocID="{73B638BB-2C22-4086-AD49-7378B6112DE8}" presName="box" presStyleLbl="node1" presStyleIdx="0" presStyleCnt="2"/>
      <dgm:spPr/>
      <dgm:t>
        <a:bodyPr/>
        <a:lstStyle/>
        <a:p>
          <a:endParaRPr lang="en-US"/>
        </a:p>
      </dgm:t>
    </dgm:pt>
    <dgm:pt modelId="{7217DCF5-0AB4-4E7A-A68F-E7A4AA0E13F8}" type="pres">
      <dgm:prSet presAssocID="{73B638BB-2C22-4086-AD49-7378B6112DE8}" presName="img" presStyleLbl="fgImgPlace1" presStyleIdx="0" presStyleCnt="2"/>
      <dgm:spPr>
        <a:blipFill rotWithShape="0">
          <a:blip xmlns:r="http://schemas.openxmlformats.org/officeDocument/2006/relationships" r:embed="rId1"/>
          <a:stretch>
            <a:fillRect/>
          </a:stretch>
        </a:blipFill>
      </dgm:spPr>
    </dgm:pt>
    <dgm:pt modelId="{1C6C8EB0-F09D-4AED-A9CA-A2DA8F9914F9}" type="pres">
      <dgm:prSet presAssocID="{73B638BB-2C22-4086-AD49-7378B6112DE8}" presName="text" presStyleLbl="node1" presStyleIdx="0" presStyleCnt="2">
        <dgm:presLayoutVars>
          <dgm:bulletEnabled val="1"/>
        </dgm:presLayoutVars>
      </dgm:prSet>
      <dgm:spPr/>
      <dgm:t>
        <a:bodyPr/>
        <a:lstStyle/>
        <a:p>
          <a:endParaRPr lang="en-US"/>
        </a:p>
      </dgm:t>
    </dgm:pt>
    <dgm:pt modelId="{094F2DF8-E330-43AC-BAD8-6B974F75D3F7}" type="pres">
      <dgm:prSet presAssocID="{66622311-FA5B-49A2-9E22-B48E92868AEC}" presName="spacer" presStyleCnt="0"/>
      <dgm:spPr/>
    </dgm:pt>
    <dgm:pt modelId="{ED997A27-8E26-47D2-BB5D-52438466E213}" type="pres">
      <dgm:prSet presAssocID="{CD1A97E9-949E-4992-8654-C84758EF4E1E}" presName="comp" presStyleCnt="0"/>
      <dgm:spPr/>
    </dgm:pt>
    <dgm:pt modelId="{D3EA2CBB-DF3D-4F0A-8FE1-72F0BD3B135A}" type="pres">
      <dgm:prSet presAssocID="{CD1A97E9-949E-4992-8654-C84758EF4E1E}" presName="box" presStyleLbl="node1" presStyleIdx="1" presStyleCnt="2"/>
      <dgm:spPr/>
      <dgm:t>
        <a:bodyPr/>
        <a:lstStyle/>
        <a:p>
          <a:endParaRPr lang="en-US"/>
        </a:p>
      </dgm:t>
    </dgm:pt>
    <dgm:pt modelId="{C5150812-1A8A-49A3-9CD7-F82BFBC154A2}" type="pres">
      <dgm:prSet presAssocID="{CD1A97E9-949E-4992-8654-C84758EF4E1E}" presName="img" presStyleLbl="fgImgPlace1" presStyleIdx="1" presStyleCnt="2"/>
      <dgm:spPr>
        <a:blipFill rotWithShape="0">
          <a:blip xmlns:r="http://schemas.openxmlformats.org/officeDocument/2006/relationships" r:embed="rId2"/>
          <a:stretch>
            <a:fillRect/>
          </a:stretch>
        </a:blipFill>
      </dgm:spPr>
    </dgm:pt>
    <dgm:pt modelId="{8526FEB4-3314-4EB7-84AA-B39F7E9A26E1}" type="pres">
      <dgm:prSet presAssocID="{CD1A97E9-949E-4992-8654-C84758EF4E1E}" presName="text" presStyleLbl="node1" presStyleIdx="1" presStyleCnt="2">
        <dgm:presLayoutVars>
          <dgm:bulletEnabled val="1"/>
        </dgm:presLayoutVars>
      </dgm:prSet>
      <dgm:spPr/>
      <dgm:t>
        <a:bodyPr/>
        <a:lstStyle/>
        <a:p>
          <a:endParaRPr lang="en-US"/>
        </a:p>
      </dgm:t>
    </dgm:pt>
  </dgm:ptLst>
  <dgm:cxnLst>
    <dgm:cxn modelId="{821322DD-8877-4ED3-A6E6-18A2793C99E0}" type="presOf" srcId="{CD1A97E9-949E-4992-8654-C84758EF4E1E}" destId="{D3EA2CBB-DF3D-4F0A-8FE1-72F0BD3B135A}" srcOrd="0" destOrd="0" presId="urn:microsoft.com/office/officeart/2005/8/layout/vList4"/>
    <dgm:cxn modelId="{BC38104F-0135-4D6A-903A-3A7E2855F5CF}" type="presOf" srcId="{73B638BB-2C22-4086-AD49-7378B6112DE8}" destId="{1C6C8EB0-F09D-4AED-A9CA-A2DA8F9914F9}" srcOrd="1" destOrd="0" presId="urn:microsoft.com/office/officeart/2005/8/layout/vList4"/>
    <dgm:cxn modelId="{A215B2DC-CC1D-4593-AAB0-CF46801D6C28}" type="presOf" srcId="{0F614B93-D771-496A-834C-024FFD5BF9AF}" destId="{F76E9B3D-99E6-496F-A9AB-810A5074DF9C}" srcOrd="0" destOrd="0" presId="urn:microsoft.com/office/officeart/2005/8/layout/vList4"/>
    <dgm:cxn modelId="{1FF78B1B-A2F4-4F3D-B8D8-F678BDBCF85C}" srcId="{0F614B93-D771-496A-834C-024FFD5BF9AF}" destId="{73B638BB-2C22-4086-AD49-7378B6112DE8}" srcOrd="0" destOrd="0" parTransId="{471EC106-9C0C-4B8A-A0AD-2E7C29A35D71}" sibTransId="{66622311-FA5B-49A2-9E22-B48E92868AEC}"/>
    <dgm:cxn modelId="{9F776123-0885-487C-8E14-7C0F47E7D34E}" type="presOf" srcId="{73B638BB-2C22-4086-AD49-7378B6112DE8}" destId="{F65C79DE-08CC-439F-AE5F-EEC34DDDA1D7}" srcOrd="0" destOrd="0" presId="urn:microsoft.com/office/officeart/2005/8/layout/vList4"/>
    <dgm:cxn modelId="{2064B827-25E4-401F-813F-D155480F5087}" srcId="{0F614B93-D771-496A-834C-024FFD5BF9AF}" destId="{CD1A97E9-949E-4992-8654-C84758EF4E1E}" srcOrd="1" destOrd="0" parTransId="{E3ECA24F-A190-4FC8-9BD2-63EA2672AFCA}" sibTransId="{6FEFC285-242E-47DD-BB24-D1A8E635B5BC}"/>
    <dgm:cxn modelId="{B321F974-65D7-45B1-8525-4B5E1C20F2B1}" type="presOf" srcId="{CD1A97E9-949E-4992-8654-C84758EF4E1E}" destId="{8526FEB4-3314-4EB7-84AA-B39F7E9A26E1}" srcOrd="1" destOrd="0" presId="urn:microsoft.com/office/officeart/2005/8/layout/vList4"/>
    <dgm:cxn modelId="{2ED7A70E-F1A8-4FE2-ADAD-4635AEBC0C37}" type="presParOf" srcId="{F76E9B3D-99E6-496F-A9AB-810A5074DF9C}" destId="{C5E2EE6D-5957-436A-972E-F51BB18D2862}" srcOrd="0" destOrd="0" presId="urn:microsoft.com/office/officeart/2005/8/layout/vList4"/>
    <dgm:cxn modelId="{FEA42A3D-DFAF-4722-974E-6D17F42D88FB}" type="presParOf" srcId="{C5E2EE6D-5957-436A-972E-F51BB18D2862}" destId="{F65C79DE-08CC-439F-AE5F-EEC34DDDA1D7}" srcOrd="0" destOrd="0" presId="urn:microsoft.com/office/officeart/2005/8/layout/vList4"/>
    <dgm:cxn modelId="{71AE528D-8A80-4ADF-B813-AB8E4DEB809D}" type="presParOf" srcId="{C5E2EE6D-5957-436A-972E-F51BB18D2862}" destId="{7217DCF5-0AB4-4E7A-A68F-E7A4AA0E13F8}" srcOrd="1" destOrd="0" presId="urn:microsoft.com/office/officeart/2005/8/layout/vList4"/>
    <dgm:cxn modelId="{E03BD24D-3504-404F-A2BC-418D9294234A}" type="presParOf" srcId="{C5E2EE6D-5957-436A-972E-F51BB18D2862}" destId="{1C6C8EB0-F09D-4AED-A9CA-A2DA8F9914F9}" srcOrd="2" destOrd="0" presId="urn:microsoft.com/office/officeart/2005/8/layout/vList4"/>
    <dgm:cxn modelId="{4803DBA9-5564-42D9-9C46-DCF30C8B081F}" type="presParOf" srcId="{F76E9B3D-99E6-496F-A9AB-810A5074DF9C}" destId="{094F2DF8-E330-43AC-BAD8-6B974F75D3F7}" srcOrd="1" destOrd="0" presId="urn:microsoft.com/office/officeart/2005/8/layout/vList4"/>
    <dgm:cxn modelId="{8FEB3617-4369-4E3C-9189-E0F81E4FDA89}" type="presParOf" srcId="{F76E9B3D-99E6-496F-A9AB-810A5074DF9C}" destId="{ED997A27-8E26-47D2-BB5D-52438466E213}" srcOrd="2" destOrd="0" presId="urn:microsoft.com/office/officeart/2005/8/layout/vList4"/>
    <dgm:cxn modelId="{A67C9EEE-F3A9-4971-8A2B-3EF34745CE11}" type="presParOf" srcId="{ED997A27-8E26-47D2-BB5D-52438466E213}" destId="{D3EA2CBB-DF3D-4F0A-8FE1-72F0BD3B135A}" srcOrd="0" destOrd="0" presId="urn:microsoft.com/office/officeart/2005/8/layout/vList4"/>
    <dgm:cxn modelId="{E146A128-FF31-422E-ABDE-DA4D01530960}" type="presParOf" srcId="{ED997A27-8E26-47D2-BB5D-52438466E213}" destId="{C5150812-1A8A-49A3-9CD7-F82BFBC154A2}" srcOrd="1" destOrd="0" presId="urn:microsoft.com/office/officeart/2005/8/layout/vList4"/>
    <dgm:cxn modelId="{9CDF131F-DEE2-4669-9587-FDB4F4454A1C}" type="presParOf" srcId="{ED997A27-8E26-47D2-BB5D-52438466E213}" destId="{8526FEB4-3314-4EB7-84AA-B39F7E9A26E1}"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4DDED05-4B29-44B9-8327-B2E9B317728D}" type="doc">
      <dgm:prSet loTypeId="urn:microsoft.com/office/officeart/2005/8/layout/pyramid2" loCatId="pyramid" qsTypeId="urn:microsoft.com/office/officeart/2005/8/quickstyle/3d2" qsCatId="3D" csTypeId="urn:microsoft.com/office/officeart/2005/8/colors/accent1_2" csCatId="accent1"/>
      <dgm:spPr/>
      <dgm:t>
        <a:bodyPr/>
        <a:lstStyle/>
        <a:p>
          <a:endParaRPr lang="en-US"/>
        </a:p>
      </dgm:t>
    </dgm:pt>
    <dgm:pt modelId="{5B0983D0-33E2-45E5-BA0B-917670B7FBE4}">
      <dgm:prSet/>
      <dgm:spPr/>
      <dgm:t>
        <a:bodyPr/>
        <a:lstStyle/>
        <a:p>
          <a:pPr rtl="0"/>
          <a:r>
            <a:rPr lang="en-US" b="1" dirty="0" smtClean="0">
              <a:latin typeface="Times New Roman" pitchFamily="18" charset="0"/>
              <a:cs typeface="Times New Roman" pitchFamily="18" charset="0"/>
            </a:rPr>
            <a:t>Selective neuronal necrosis</a:t>
          </a:r>
          <a:endParaRPr lang="en-US" b="1" dirty="0">
            <a:latin typeface="Times New Roman" pitchFamily="18" charset="0"/>
            <a:cs typeface="Times New Roman" pitchFamily="18" charset="0"/>
          </a:endParaRPr>
        </a:p>
      </dgm:t>
    </dgm:pt>
    <dgm:pt modelId="{4A7929AD-FFC0-49FF-A01A-2050289D0DE8}" type="parTrans" cxnId="{9464B2C1-ACC2-427B-946B-3DEE89EE48CB}">
      <dgm:prSet/>
      <dgm:spPr/>
      <dgm:t>
        <a:bodyPr/>
        <a:lstStyle/>
        <a:p>
          <a:endParaRPr lang="en-US"/>
        </a:p>
      </dgm:t>
    </dgm:pt>
    <dgm:pt modelId="{D65964E7-DB85-4F06-9BD0-0550DFDCA2C8}" type="sibTrans" cxnId="{9464B2C1-ACC2-427B-946B-3DEE89EE48CB}">
      <dgm:prSet/>
      <dgm:spPr/>
      <dgm:t>
        <a:bodyPr/>
        <a:lstStyle/>
        <a:p>
          <a:endParaRPr lang="en-US"/>
        </a:p>
      </dgm:t>
    </dgm:pt>
    <dgm:pt modelId="{7D6483DD-E650-46D7-87CE-B0BA73ED30B7}">
      <dgm:prSet/>
      <dgm:spPr/>
      <dgm:t>
        <a:bodyPr/>
        <a:lstStyle/>
        <a:p>
          <a:pPr rtl="0"/>
          <a:r>
            <a:rPr lang="en-US" b="1" dirty="0" err="1" smtClean="0">
              <a:latin typeface="Times New Roman" pitchFamily="18" charset="0"/>
              <a:cs typeface="Times New Roman" pitchFamily="18" charset="0"/>
            </a:rPr>
            <a:t>Parasagittal</a:t>
          </a:r>
          <a:r>
            <a:rPr lang="en-US" b="1" dirty="0" smtClean="0">
              <a:latin typeface="Times New Roman" pitchFamily="18" charset="0"/>
              <a:cs typeface="Times New Roman" pitchFamily="18" charset="0"/>
            </a:rPr>
            <a:t> cerebral injury</a:t>
          </a:r>
          <a:endParaRPr lang="en-US" b="1" dirty="0">
            <a:latin typeface="Times New Roman" pitchFamily="18" charset="0"/>
            <a:cs typeface="Times New Roman" pitchFamily="18" charset="0"/>
          </a:endParaRPr>
        </a:p>
      </dgm:t>
    </dgm:pt>
    <dgm:pt modelId="{3BDE9E67-D331-423D-A0CE-D68793A9D3CB}" type="parTrans" cxnId="{6061A69E-B0DA-4224-A830-4266A3598F26}">
      <dgm:prSet/>
      <dgm:spPr/>
      <dgm:t>
        <a:bodyPr/>
        <a:lstStyle/>
        <a:p>
          <a:endParaRPr lang="en-US"/>
        </a:p>
      </dgm:t>
    </dgm:pt>
    <dgm:pt modelId="{7846C28A-B5A5-479F-9315-C9A8F723D05C}" type="sibTrans" cxnId="{6061A69E-B0DA-4224-A830-4266A3598F26}">
      <dgm:prSet/>
      <dgm:spPr/>
      <dgm:t>
        <a:bodyPr/>
        <a:lstStyle/>
        <a:p>
          <a:endParaRPr lang="en-US"/>
        </a:p>
      </dgm:t>
    </dgm:pt>
    <dgm:pt modelId="{0AB534E0-9031-4BA8-B3F1-1374EF3DEF48}">
      <dgm:prSet/>
      <dgm:spPr/>
      <dgm:t>
        <a:bodyPr/>
        <a:lstStyle/>
        <a:p>
          <a:pPr rtl="0"/>
          <a:r>
            <a:rPr lang="en-US" b="1" dirty="0" err="1" smtClean="0">
              <a:latin typeface="Times New Roman" pitchFamily="18" charset="0"/>
              <a:cs typeface="Times New Roman" pitchFamily="18" charset="0"/>
            </a:rPr>
            <a:t>Periventricular</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leukomalacia</a:t>
          </a:r>
          <a:endParaRPr lang="en-US" b="1" dirty="0">
            <a:latin typeface="Times New Roman" pitchFamily="18" charset="0"/>
            <a:cs typeface="Times New Roman" pitchFamily="18" charset="0"/>
          </a:endParaRPr>
        </a:p>
      </dgm:t>
    </dgm:pt>
    <dgm:pt modelId="{46A6C3CF-ED06-44E8-AF2C-876E66AF1621}" type="parTrans" cxnId="{9F7C4E36-CA63-46C6-B2C7-0FD9FF6D2EF6}">
      <dgm:prSet/>
      <dgm:spPr/>
      <dgm:t>
        <a:bodyPr/>
        <a:lstStyle/>
        <a:p>
          <a:endParaRPr lang="en-US"/>
        </a:p>
      </dgm:t>
    </dgm:pt>
    <dgm:pt modelId="{5620716F-8092-4C03-935C-25A83E536A7F}" type="sibTrans" cxnId="{9F7C4E36-CA63-46C6-B2C7-0FD9FF6D2EF6}">
      <dgm:prSet/>
      <dgm:spPr/>
      <dgm:t>
        <a:bodyPr/>
        <a:lstStyle/>
        <a:p>
          <a:endParaRPr lang="en-US"/>
        </a:p>
      </dgm:t>
    </dgm:pt>
    <dgm:pt modelId="{8CB7D6B4-DE94-4081-A79D-65922D898C43}">
      <dgm:prSet/>
      <dgm:spPr/>
      <dgm:t>
        <a:bodyPr/>
        <a:lstStyle/>
        <a:p>
          <a:pPr rtl="0"/>
          <a:r>
            <a:rPr lang="en-US" b="1" dirty="0" smtClean="0">
              <a:latin typeface="Times New Roman" pitchFamily="18" charset="0"/>
              <a:cs typeface="Times New Roman" pitchFamily="18" charset="0"/>
            </a:rPr>
            <a:t>Focal (and multifocal)ischemic brain necrosis, stroke</a:t>
          </a:r>
          <a:endParaRPr lang="en-US" b="1" dirty="0">
            <a:latin typeface="Times New Roman" pitchFamily="18" charset="0"/>
            <a:cs typeface="Times New Roman" pitchFamily="18" charset="0"/>
          </a:endParaRPr>
        </a:p>
      </dgm:t>
    </dgm:pt>
    <dgm:pt modelId="{54A97A32-73B3-4400-BA16-59D74129512C}" type="parTrans" cxnId="{256140FD-3B1C-43F8-AF43-E2D1A5714E8A}">
      <dgm:prSet/>
      <dgm:spPr/>
      <dgm:t>
        <a:bodyPr/>
        <a:lstStyle/>
        <a:p>
          <a:endParaRPr lang="en-US"/>
        </a:p>
      </dgm:t>
    </dgm:pt>
    <dgm:pt modelId="{F0481E71-B085-4647-B2AF-E6F62EFC051A}" type="sibTrans" cxnId="{256140FD-3B1C-43F8-AF43-E2D1A5714E8A}">
      <dgm:prSet/>
      <dgm:spPr/>
      <dgm:t>
        <a:bodyPr/>
        <a:lstStyle/>
        <a:p>
          <a:endParaRPr lang="en-US"/>
        </a:p>
      </dgm:t>
    </dgm:pt>
    <dgm:pt modelId="{DBD2FA2B-2853-43D2-BB8F-C874B33D2177}" type="pres">
      <dgm:prSet presAssocID="{74DDED05-4B29-44B9-8327-B2E9B317728D}" presName="compositeShape" presStyleCnt="0">
        <dgm:presLayoutVars>
          <dgm:dir/>
          <dgm:resizeHandles/>
        </dgm:presLayoutVars>
      </dgm:prSet>
      <dgm:spPr/>
      <dgm:t>
        <a:bodyPr/>
        <a:lstStyle/>
        <a:p>
          <a:endParaRPr lang="en-US"/>
        </a:p>
      </dgm:t>
    </dgm:pt>
    <dgm:pt modelId="{B5171F98-932F-4DAC-964E-2EC1AEBC1A0D}" type="pres">
      <dgm:prSet presAssocID="{74DDED05-4B29-44B9-8327-B2E9B317728D}" presName="pyramid" presStyleLbl="node1" presStyleIdx="0" presStyleCnt="1"/>
      <dgm:spPr/>
    </dgm:pt>
    <dgm:pt modelId="{CDCDDB81-F238-45AD-968D-CECB8D05D2AA}" type="pres">
      <dgm:prSet presAssocID="{74DDED05-4B29-44B9-8327-B2E9B317728D}" presName="theList" presStyleCnt="0"/>
      <dgm:spPr/>
    </dgm:pt>
    <dgm:pt modelId="{F7A3A5C6-8AC3-4D84-AAEB-3F56EC8A15F2}" type="pres">
      <dgm:prSet presAssocID="{5B0983D0-33E2-45E5-BA0B-917670B7FBE4}" presName="aNode" presStyleLbl="fgAcc1" presStyleIdx="0" presStyleCnt="4">
        <dgm:presLayoutVars>
          <dgm:bulletEnabled val="1"/>
        </dgm:presLayoutVars>
      </dgm:prSet>
      <dgm:spPr/>
      <dgm:t>
        <a:bodyPr/>
        <a:lstStyle/>
        <a:p>
          <a:endParaRPr lang="en-US"/>
        </a:p>
      </dgm:t>
    </dgm:pt>
    <dgm:pt modelId="{AFAB42E1-18C5-41E0-8398-ABC917882DBB}" type="pres">
      <dgm:prSet presAssocID="{5B0983D0-33E2-45E5-BA0B-917670B7FBE4}" presName="aSpace" presStyleCnt="0"/>
      <dgm:spPr/>
    </dgm:pt>
    <dgm:pt modelId="{9EC0DFB4-4650-494B-8A4D-48C842CCB5A0}" type="pres">
      <dgm:prSet presAssocID="{7D6483DD-E650-46D7-87CE-B0BA73ED30B7}" presName="aNode" presStyleLbl="fgAcc1" presStyleIdx="1" presStyleCnt="4">
        <dgm:presLayoutVars>
          <dgm:bulletEnabled val="1"/>
        </dgm:presLayoutVars>
      </dgm:prSet>
      <dgm:spPr/>
      <dgm:t>
        <a:bodyPr/>
        <a:lstStyle/>
        <a:p>
          <a:endParaRPr lang="en-US"/>
        </a:p>
      </dgm:t>
    </dgm:pt>
    <dgm:pt modelId="{9CFA0A85-E56C-4479-AA2D-D8BBA5B22C5B}" type="pres">
      <dgm:prSet presAssocID="{7D6483DD-E650-46D7-87CE-B0BA73ED30B7}" presName="aSpace" presStyleCnt="0"/>
      <dgm:spPr/>
    </dgm:pt>
    <dgm:pt modelId="{D9C683D0-B435-4F1D-92EB-1353289085CB}" type="pres">
      <dgm:prSet presAssocID="{0AB534E0-9031-4BA8-B3F1-1374EF3DEF48}" presName="aNode" presStyleLbl="fgAcc1" presStyleIdx="2" presStyleCnt="4">
        <dgm:presLayoutVars>
          <dgm:bulletEnabled val="1"/>
        </dgm:presLayoutVars>
      </dgm:prSet>
      <dgm:spPr/>
      <dgm:t>
        <a:bodyPr/>
        <a:lstStyle/>
        <a:p>
          <a:endParaRPr lang="en-US"/>
        </a:p>
      </dgm:t>
    </dgm:pt>
    <dgm:pt modelId="{5AADD117-E92E-4906-8735-7845E535D8A0}" type="pres">
      <dgm:prSet presAssocID="{0AB534E0-9031-4BA8-B3F1-1374EF3DEF48}" presName="aSpace" presStyleCnt="0"/>
      <dgm:spPr/>
    </dgm:pt>
    <dgm:pt modelId="{10C7F56F-E985-41D6-8E20-00E666FA8571}" type="pres">
      <dgm:prSet presAssocID="{8CB7D6B4-DE94-4081-A79D-65922D898C43}" presName="aNode" presStyleLbl="fgAcc1" presStyleIdx="3" presStyleCnt="4">
        <dgm:presLayoutVars>
          <dgm:bulletEnabled val="1"/>
        </dgm:presLayoutVars>
      </dgm:prSet>
      <dgm:spPr/>
      <dgm:t>
        <a:bodyPr/>
        <a:lstStyle/>
        <a:p>
          <a:endParaRPr lang="en-US"/>
        </a:p>
      </dgm:t>
    </dgm:pt>
    <dgm:pt modelId="{4EC85CCA-8ED3-4A47-92B8-75A3EEC530AD}" type="pres">
      <dgm:prSet presAssocID="{8CB7D6B4-DE94-4081-A79D-65922D898C43}" presName="aSpace" presStyleCnt="0"/>
      <dgm:spPr/>
    </dgm:pt>
  </dgm:ptLst>
  <dgm:cxnLst>
    <dgm:cxn modelId="{B1E833B6-E143-4B8D-9B33-E5A4DCFF15D6}" type="presOf" srcId="{74DDED05-4B29-44B9-8327-B2E9B317728D}" destId="{DBD2FA2B-2853-43D2-BB8F-C874B33D2177}" srcOrd="0" destOrd="0" presId="urn:microsoft.com/office/officeart/2005/8/layout/pyramid2"/>
    <dgm:cxn modelId="{6061A69E-B0DA-4224-A830-4266A3598F26}" srcId="{74DDED05-4B29-44B9-8327-B2E9B317728D}" destId="{7D6483DD-E650-46D7-87CE-B0BA73ED30B7}" srcOrd="1" destOrd="0" parTransId="{3BDE9E67-D331-423D-A0CE-D68793A9D3CB}" sibTransId="{7846C28A-B5A5-479F-9315-C9A8F723D05C}"/>
    <dgm:cxn modelId="{CFE834FA-C489-4432-868F-EEE56E616432}" type="presOf" srcId="{5B0983D0-33E2-45E5-BA0B-917670B7FBE4}" destId="{F7A3A5C6-8AC3-4D84-AAEB-3F56EC8A15F2}" srcOrd="0" destOrd="0" presId="urn:microsoft.com/office/officeart/2005/8/layout/pyramid2"/>
    <dgm:cxn modelId="{9464B2C1-ACC2-427B-946B-3DEE89EE48CB}" srcId="{74DDED05-4B29-44B9-8327-B2E9B317728D}" destId="{5B0983D0-33E2-45E5-BA0B-917670B7FBE4}" srcOrd="0" destOrd="0" parTransId="{4A7929AD-FFC0-49FF-A01A-2050289D0DE8}" sibTransId="{D65964E7-DB85-4F06-9BD0-0550DFDCA2C8}"/>
    <dgm:cxn modelId="{A70FCD2B-BAB2-4C41-A3BA-6D59904581BF}" type="presOf" srcId="{0AB534E0-9031-4BA8-B3F1-1374EF3DEF48}" destId="{D9C683D0-B435-4F1D-92EB-1353289085CB}" srcOrd="0" destOrd="0" presId="urn:microsoft.com/office/officeart/2005/8/layout/pyramid2"/>
    <dgm:cxn modelId="{9F7C4E36-CA63-46C6-B2C7-0FD9FF6D2EF6}" srcId="{74DDED05-4B29-44B9-8327-B2E9B317728D}" destId="{0AB534E0-9031-4BA8-B3F1-1374EF3DEF48}" srcOrd="2" destOrd="0" parTransId="{46A6C3CF-ED06-44E8-AF2C-876E66AF1621}" sibTransId="{5620716F-8092-4C03-935C-25A83E536A7F}"/>
    <dgm:cxn modelId="{C73CB4BC-6E19-475C-8CD8-FCE19CB0BFF9}" type="presOf" srcId="{8CB7D6B4-DE94-4081-A79D-65922D898C43}" destId="{10C7F56F-E985-41D6-8E20-00E666FA8571}" srcOrd="0" destOrd="0" presId="urn:microsoft.com/office/officeart/2005/8/layout/pyramid2"/>
    <dgm:cxn modelId="{256140FD-3B1C-43F8-AF43-E2D1A5714E8A}" srcId="{74DDED05-4B29-44B9-8327-B2E9B317728D}" destId="{8CB7D6B4-DE94-4081-A79D-65922D898C43}" srcOrd="3" destOrd="0" parTransId="{54A97A32-73B3-4400-BA16-59D74129512C}" sibTransId="{F0481E71-B085-4647-B2AF-E6F62EFC051A}"/>
    <dgm:cxn modelId="{A044F9E4-1787-4F48-8122-9939C358A796}" type="presOf" srcId="{7D6483DD-E650-46D7-87CE-B0BA73ED30B7}" destId="{9EC0DFB4-4650-494B-8A4D-48C842CCB5A0}" srcOrd="0" destOrd="0" presId="urn:microsoft.com/office/officeart/2005/8/layout/pyramid2"/>
    <dgm:cxn modelId="{067F0166-0F39-4C70-8FD3-10AF508FB5D7}" type="presParOf" srcId="{DBD2FA2B-2853-43D2-BB8F-C874B33D2177}" destId="{B5171F98-932F-4DAC-964E-2EC1AEBC1A0D}" srcOrd="0" destOrd="0" presId="urn:microsoft.com/office/officeart/2005/8/layout/pyramid2"/>
    <dgm:cxn modelId="{6AA4F3F2-7C0B-4B41-97B7-11979F073F58}" type="presParOf" srcId="{DBD2FA2B-2853-43D2-BB8F-C874B33D2177}" destId="{CDCDDB81-F238-45AD-968D-CECB8D05D2AA}" srcOrd="1" destOrd="0" presId="urn:microsoft.com/office/officeart/2005/8/layout/pyramid2"/>
    <dgm:cxn modelId="{CF9E2C4A-5D49-4C4C-80F8-2F8DAC689EBE}" type="presParOf" srcId="{CDCDDB81-F238-45AD-968D-CECB8D05D2AA}" destId="{F7A3A5C6-8AC3-4D84-AAEB-3F56EC8A15F2}" srcOrd="0" destOrd="0" presId="urn:microsoft.com/office/officeart/2005/8/layout/pyramid2"/>
    <dgm:cxn modelId="{CE932944-1436-4A94-913D-D472C6DB2E75}" type="presParOf" srcId="{CDCDDB81-F238-45AD-968D-CECB8D05D2AA}" destId="{AFAB42E1-18C5-41E0-8398-ABC917882DBB}" srcOrd="1" destOrd="0" presId="urn:microsoft.com/office/officeart/2005/8/layout/pyramid2"/>
    <dgm:cxn modelId="{C20454B4-E85A-4531-B1FD-6412FF383583}" type="presParOf" srcId="{CDCDDB81-F238-45AD-968D-CECB8D05D2AA}" destId="{9EC0DFB4-4650-494B-8A4D-48C842CCB5A0}" srcOrd="2" destOrd="0" presId="urn:microsoft.com/office/officeart/2005/8/layout/pyramid2"/>
    <dgm:cxn modelId="{000BBAFA-B8E7-4658-A739-ACBB577243FE}" type="presParOf" srcId="{CDCDDB81-F238-45AD-968D-CECB8D05D2AA}" destId="{9CFA0A85-E56C-4479-AA2D-D8BBA5B22C5B}" srcOrd="3" destOrd="0" presId="urn:microsoft.com/office/officeart/2005/8/layout/pyramid2"/>
    <dgm:cxn modelId="{C98F0483-E297-4D95-B3CF-CA6B57E25829}" type="presParOf" srcId="{CDCDDB81-F238-45AD-968D-CECB8D05D2AA}" destId="{D9C683D0-B435-4F1D-92EB-1353289085CB}" srcOrd="4" destOrd="0" presId="urn:microsoft.com/office/officeart/2005/8/layout/pyramid2"/>
    <dgm:cxn modelId="{847F998F-7E8D-47FE-A9C0-E064E1FC9DBC}" type="presParOf" srcId="{CDCDDB81-F238-45AD-968D-CECB8D05D2AA}" destId="{5AADD117-E92E-4906-8735-7845E535D8A0}" srcOrd="5" destOrd="0" presId="urn:microsoft.com/office/officeart/2005/8/layout/pyramid2"/>
    <dgm:cxn modelId="{9023E2AD-9408-4D82-9F5B-B57CD82EE31D}" type="presParOf" srcId="{CDCDDB81-F238-45AD-968D-CECB8D05D2AA}" destId="{10C7F56F-E985-41D6-8E20-00E666FA8571}" srcOrd="6" destOrd="0" presId="urn:microsoft.com/office/officeart/2005/8/layout/pyramid2"/>
    <dgm:cxn modelId="{648830C9-9624-40BD-B413-043CD4D1A460}" type="presParOf" srcId="{CDCDDB81-F238-45AD-968D-CECB8D05D2AA}" destId="{4EC85CCA-8ED3-4A47-92B8-75A3EEC530AD}" srcOrd="7"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4DDED05-4B29-44B9-8327-B2E9B317728D}" type="doc">
      <dgm:prSet loTypeId="urn:microsoft.com/office/officeart/2005/8/layout/pyramid2" loCatId="pyramid" qsTypeId="urn:microsoft.com/office/officeart/2005/8/quickstyle/3d2" qsCatId="3D" csTypeId="urn:microsoft.com/office/officeart/2005/8/colors/accent1_2" csCatId="accent1" phldr="1"/>
      <dgm:spPr/>
      <dgm:t>
        <a:bodyPr/>
        <a:lstStyle/>
        <a:p>
          <a:endParaRPr lang="en-US"/>
        </a:p>
      </dgm:t>
    </dgm:pt>
    <dgm:pt modelId="{5B0983D0-33E2-45E5-BA0B-917670B7FBE4}">
      <dgm:prSet custT="1"/>
      <dgm:spPr/>
      <dgm:t>
        <a:bodyPr/>
        <a:lstStyle/>
        <a:p>
          <a:pPr rtl="0"/>
          <a:r>
            <a:rPr lang="en-US" sz="3600" b="1" dirty="0" smtClean="0"/>
            <a:t>Selective neuronal necrosis</a:t>
          </a:r>
          <a:endParaRPr lang="en-US" sz="3600" b="1" dirty="0"/>
        </a:p>
      </dgm:t>
    </dgm:pt>
    <dgm:pt modelId="{4A7929AD-FFC0-49FF-A01A-2050289D0DE8}" type="parTrans" cxnId="{9464B2C1-ACC2-427B-946B-3DEE89EE48CB}">
      <dgm:prSet/>
      <dgm:spPr/>
      <dgm:t>
        <a:bodyPr/>
        <a:lstStyle/>
        <a:p>
          <a:endParaRPr lang="en-US"/>
        </a:p>
      </dgm:t>
    </dgm:pt>
    <dgm:pt modelId="{D65964E7-DB85-4F06-9BD0-0550DFDCA2C8}" type="sibTrans" cxnId="{9464B2C1-ACC2-427B-946B-3DEE89EE48CB}">
      <dgm:prSet/>
      <dgm:spPr/>
      <dgm:t>
        <a:bodyPr/>
        <a:lstStyle/>
        <a:p>
          <a:endParaRPr lang="en-US"/>
        </a:p>
      </dgm:t>
    </dgm:pt>
    <dgm:pt modelId="{7D6483DD-E650-46D7-87CE-B0BA73ED30B7}">
      <dgm:prSet/>
      <dgm:spPr/>
      <dgm:t>
        <a:bodyPr/>
        <a:lstStyle/>
        <a:p>
          <a:pPr rtl="0"/>
          <a:r>
            <a:rPr lang="en-US" b="1" dirty="0" err="1" smtClean="0"/>
            <a:t>Parasagittal</a:t>
          </a:r>
          <a:r>
            <a:rPr lang="en-US" b="1" dirty="0" smtClean="0"/>
            <a:t> cerebral injury</a:t>
          </a:r>
          <a:endParaRPr lang="en-US" b="1" dirty="0"/>
        </a:p>
      </dgm:t>
    </dgm:pt>
    <dgm:pt modelId="{3BDE9E67-D331-423D-A0CE-D68793A9D3CB}" type="parTrans" cxnId="{6061A69E-B0DA-4224-A830-4266A3598F26}">
      <dgm:prSet/>
      <dgm:spPr/>
      <dgm:t>
        <a:bodyPr/>
        <a:lstStyle/>
        <a:p>
          <a:endParaRPr lang="en-US"/>
        </a:p>
      </dgm:t>
    </dgm:pt>
    <dgm:pt modelId="{7846C28A-B5A5-479F-9315-C9A8F723D05C}" type="sibTrans" cxnId="{6061A69E-B0DA-4224-A830-4266A3598F26}">
      <dgm:prSet/>
      <dgm:spPr/>
      <dgm:t>
        <a:bodyPr/>
        <a:lstStyle/>
        <a:p>
          <a:endParaRPr lang="en-US"/>
        </a:p>
      </dgm:t>
    </dgm:pt>
    <dgm:pt modelId="{0AB534E0-9031-4BA8-B3F1-1374EF3DEF48}">
      <dgm:prSet/>
      <dgm:spPr/>
      <dgm:t>
        <a:bodyPr/>
        <a:lstStyle/>
        <a:p>
          <a:pPr rtl="0"/>
          <a:r>
            <a:rPr lang="en-US" b="1" dirty="0" err="1" smtClean="0"/>
            <a:t>Periventricular</a:t>
          </a:r>
          <a:r>
            <a:rPr lang="en-US" b="1" dirty="0" smtClean="0"/>
            <a:t> </a:t>
          </a:r>
          <a:r>
            <a:rPr lang="en-US" b="1" dirty="0" err="1" smtClean="0"/>
            <a:t>leukomalacia</a:t>
          </a:r>
          <a:endParaRPr lang="en-US" b="1" dirty="0"/>
        </a:p>
      </dgm:t>
    </dgm:pt>
    <dgm:pt modelId="{46A6C3CF-ED06-44E8-AF2C-876E66AF1621}" type="parTrans" cxnId="{9F7C4E36-CA63-46C6-B2C7-0FD9FF6D2EF6}">
      <dgm:prSet/>
      <dgm:spPr/>
      <dgm:t>
        <a:bodyPr/>
        <a:lstStyle/>
        <a:p>
          <a:endParaRPr lang="en-US"/>
        </a:p>
      </dgm:t>
    </dgm:pt>
    <dgm:pt modelId="{5620716F-8092-4C03-935C-25A83E536A7F}" type="sibTrans" cxnId="{9F7C4E36-CA63-46C6-B2C7-0FD9FF6D2EF6}">
      <dgm:prSet/>
      <dgm:spPr/>
      <dgm:t>
        <a:bodyPr/>
        <a:lstStyle/>
        <a:p>
          <a:endParaRPr lang="en-US"/>
        </a:p>
      </dgm:t>
    </dgm:pt>
    <dgm:pt modelId="{8CB7D6B4-DE94-4081-A79D-65922D898C43}">
      <dgm:prSet/>
      <dgm:spPr/>
      <dgm:t>
        <a:bodyPr/>
        <a:lstStyle/>
        <a:p>
          <a:pPr rtl="0"/>
          <a:r>
            <a:rPr lang="en-US" b="1" dirty="0" smtClean="0"/>
            <a:t>Focal (and multifocal)ischemic brain necrosis, stroke</a:t>
          </a:r>
          <a:endParaRPr lang="en-US" b="1" dirty="0"/>
        </a:p>
      </dgm:t>
    </dgm:pt>
    <dgm:pt modelId="{54A97A32-73B3-4400-BA16-59D74129512C}" type="parTrans" cxnId="{256140FD-3B1C-43F8-AF43-E2D1A5714E8A}">
      <dgm:prSet/>
      <dgm:spPr/>
      <dgm:t>
        <a:bodyPr/>
        <a:lstStyle/>
        <a:p>
          <a:endParaRPr lang="en-US"/>
        </a:p>
      </dgm:t>
    </dgm:pt>
    <dgm:pt modelId="{F0481E71-B085-4647-B2AF-E6F62EFC051A}" type="sibTrans" cxnId="{256140FD-3B1C-43F8-AF43-E2D1A5714E8A}">
      <dgm:prSet/>
      <dgm:spPr/>
      <dgm:t>
        <a:bodyPr/>
        <a:lstStyle/>
        <a:p>
          <a:endParaRPr lang="en-US"/>
        </a:p>
      </dgm:t>
    </dgm:pt>
    <dgm:pt modelId="{DBD2FA2B-2853-43D2-BB8F-C874B33D2177}" type="pres">
      <dgm:prSet presAssocID="{74DDED05-4B29-44B9-8327-B2E9B317728D}" presName="compositeShape" presStyleCnt="0">
        <dgm:presLayoutVars>
          <dgm:dir/>
          <dgm:resizeHandles/>
        </dgm:presLayoutVars>
      </dgm:prSet>
      <dgm:spPr/>
      <dgm:t>
        <a:bodyPr/>
        <a:lstStyle/>
        <a:p>
          <a:endParaRPr lang="en-US"/>
        </a:p>
      </dgm:t>
    </dgm:pt>
    <dgm:pt modelId="{B5171F98-932F-4DAC-964E-2EC1AEBC1A0D}" type="pres">
      <dgm:prSet presAssocID="{74DDED05-4B29-44B9-8327-B2E9B317728D}" presName="pyramid" presStyleLbl="node1" presStyleIdx="0" presStyleCnt="1"/>
      <dgm:spPr/>
    </dgm:pt>
    <dgm:pt modelId="{CDCDDB81-F238-45AD-968D-CECB8D05D2AA}" type="pres">
      <dgm:prSet presAssocID="{74DDED05-4B29-44B9-8327-B2E9B317728D}" presName="theList" presStyleCnt="0"/>
      <dgm:spPr/>
    </dgm:pt>
    <dgm:pt modelId="{F7A3A5C6-8AC3-4D84-AAEB-3F56EC8A15F2}" type="pres">
      <dgm:prSet presAssocID="{5B0983D0-33E2-45E5-BA0B-917670B7FBE4}" presName="aNode" presStyleLbl="fgAcc1" presStyleIdx="0" presStyleCnt="4" custScaleX="126769" custScaleY="317970" custLinFactX="-19729" custLinFactNeighborX="-100000" custLinFactNeighborY="-59682">
        <dgm:presLayoutVars>
          <dgm:bulletEnabled val="1"/>
        </dgm:presLayoutVars>
      </dgm:prSet>
      <dgm:spPr/>
      <dgm:t>
        <a:bodyPr/>
        <a:lstStyle/>
        <a:p>
          <a:endParaRPr lang="en-US"/>
        </a:p>
      </dgm:t>
    </dgm:pt>
    <dgm:pt modelId="{AFAB42E1-18C5-41E0-8398-ABC917882DBB}" type="pres">
      <dgm:prSet presAssocID="{5B0983D0-33E2-45E5-BA0B-917670B7FBE4}" presName="aSpace" presStyleCnt="0"/>
      <dgm:spPr/>
    </dgm:pt>
    <dgm:pt modelId="{9EC0DFB4-4650-494B-8A4D-48C842CCB5A0}" type="pres">
      <dgm:prSet presAssocID="{7D6483DD-E650-46D7-87CE-B0BA73ED30B7}" presName="aNode" presStyleLbl="fgAcc1" presStyleIdx="1" presStyleCnt="4">
        <dgm:presLayoutVars>
          <dgm:bulletEnabled val="1"/>
        </dgm:presLayoutVars>
      </dgm:prSet>
      <dgm:spPr/>
      <dgm:t>
        <a:bodyPr/>
        <a:lstStyle/>
        <a:p>
          <a:endParaRPr lang="en-US"/>
        </a:p>
      </dgm:t>
    </dgm:pt>
    <dgm:pt modelId="{9CFA0A85-E56C-4479-AA2D-D8BBA5B22C5B}" type="pres">
      <dgm:prSet presAssocID="{7D6483DD-E650-46D7-87CE-B0BA73ED30B7}" presName="aSpace" presStyleCnt="0"/>
      <dgm:spPr/>
    </dgm:pt>
    <dgm:pt modelId="{D9C683D0-B435-4F1D-92EB-1353289085CB}" type="pres">
      <dgm:prSet presAssocID="{0AB534E0-9031-4BA8-B3F1-1374EF3DEF48}" presName="aNode" presStyleLbl="fgAcc1" presStyleIdx="2" presStyleCnt="4">
        <dgm:presLayoutVars>
          <dgm:bulletEnabled val="1"/>
        </dgm:presLayoutVars>
      </dgm:prSet>
      <dgm:spPr/>
      <dgm:t>
        <a:bodyPr/>
        <a:lstStyle/>
        <a:p>
          <a:endParaRPr lang="en-US"/>
        </a:p>
      </dgm:t>
    </dgm:pt>
    <dgm:pt modelId="{5AADD117-E92E-4906-8735-7845E535D8A0}" type="pres">
      <dgm:prSet presAssocID="{0AB534E0-9031-4BA8-B3F1-1374EF3DEF48}" presName="aSpace" presStyleCnt="0"/>
      <dgm:spPr/>
    </dgm:pt>
    <dgm:pt modelId="{10C7F56F-E985-41D6-8E20-00E666FA8571}" type="pres">
      <dgm:prSet presAssocID="{8CB7D6B4-DE94-4081-A79D-65922D898C43}" presName="aNode" presStyleLbl="fgAcc1" presStyleIdx="3" presStyleCnt="4">
        <dgm:presLayoutVars>
          <dgm:bulletEnabled val="1"/>
        </dgm:presLayoutVars>
      </dgm:prSet>
      <dgm:spPr/>
      <dgm:t>
        <a:bodyPr/>
        <a:lstStyle/>
        <a:p>
          <a:endParaRPr lang="en-US"/>
        </a:p>
      </dgm:t>
    </dgm:pt>
    <dgm:pt modelId="{4EC85CCA-8ED3-4A47-92B8-75A3EEC530AD}" type="pres">
      <dgm:prSet presAssocID="{8CB7D6B4-DE94-4081-A79D-65922D898C43}" presName="aSpace" presStyleCnt="0"/>
      <dgm:spPr/>
    </dgm:pt>
  </dgm:ptLst>
  <dgm:cxnLst>
    <dgm:cxn modelId="{EDF431CE-FB25-495A-AE36-CA8CDF9F9767}" type="presOf" srcId="{8CB7D6B4-DE94-4081-A79D-65922D898C43}" destId="{10C7F56F-E985-41D6-8E20-00E666FA8571}" srcOrd="0" destOrd="0" presId="urn:microsoft.com/office/officeart/2005/8/layout/pyramid2"/>
    <dgm:cxn modelId="{6061A69E-B0DA-4224-A830-4266A3598F26}" srcId="{74DDED05-4B29-44B9-8327-B2E9B317728D}" destId="{7D6483DD-E650-46D7-87CE-B0BA73ED30B7}" srcOrd="1" destOrd="0" parTransId="{3BDE9E67-D331-423D-A0CE-D68793A9D3CB}" sibTransId="{7846C28A-B5A5-479F-9315-C9A8F723D05C}"/>
    <dgm:cxn modelId="{929A6803-7DA8-4900-8F6C-ACD96BD4608D}" type="presOf" srcId="{74DDED05-4B29-44B9-8327-B2E9B317728D}" destId="{DBD2FA2B-2853-43D2-BB8F-C874B33D2177}" srcOrd="0" destOrd="0" presId="urn:microsoft.com/office/officeart/2005/8/layout/pyramid2"/>
    <dgm:cxn modelId="{9464B2C1-ACC2-427B-946B-3DEE89EE48CB}" srcId="{74DDED05-4B29-44B9-8327-B2E9B317728D}" destId="{5B0983D0-33E2-45E5-BA0B-917670B7FBE4}" srcOrd="0" destOrd="0" parTransId="{4A7929AD-FFC0-49FF-A01A-2050289D0DE8}" sibTransId="{D65964E7-DB85-4F06-9BD0-0550DFDCA2C8}"/>
    <dgm:cxn modelId="{9F7C4E36-CA63-46C6-B2C7-0FD9FF6D2EF6}" srcId="{74DDED05-4B29-44B9-8327-B2E9B317728D}" destId="{0AB534E0-9031-4BA8-B3F1-1374EF3DEF48}" srcOrd="2" destOrd="0" parTransId="{46A6C3CF-ED06-44E8-AF2C-876E66AF1621}" sibTransId="{5620716F-8092-4C03-935C-25A83E536A7F}"/>
    <dgm:cxn modelId="{256140FD-3B1C-43F8-AF43-E2D1A5714E8A}" srcId="{74DDED05-4B29-44B9-8327-B2E9B317728D}" destId="{8CB7D6B4-DE94-4081-A79D-65922D898C43}" srcOrd="3" destOrd="0" parTransId="{54A97A32-73B3-4400-BA16-59D74129512C}" sibTransId="{F0481E71-B085-4647-B2AF-E6F62EFC051A}"/>
    <dgm:cxn modelId="{2EA2D46E-322B-4247-B231-C0FF46BCDF8F}" type="presOf" srcId="{5B0983D0-33E2-45E5-BA0B-917670B7FBE4}" destId="{F7A3A5C6-8AC3-4D84-AAEB-3F56EC8A15F2}" srcOrd="0" destOrd="0" presId="urn:microsoft.com/office/officeart/2005/8/layout/pyramid2"/>
    <dgm:cxn modelId="{FD365E3B-6018-4AC6-A1CC-5B91FFA2BEF3}" type="presOf" srcId="{7D6483DD-E650-46D7-87CE-B0BA73ED30B7}" destId="{9EC0DFB4-4650-494B-8A4D-48C842CCB5A0}" srcOrd="0" destOrd="0" presId="urn:microsoft.com/office/officeart/2005/8/layout/pyramid2"/>
    <dgm:cxn modelId="{1027DA95-DFB9-453A-9CF0-90864687E899}" type="presOf" srcId="{0AB534E0-9031-4BA8-B3F1-1374EF3DEF48}" destId="{D9C683D0-B435-4F1D-92EB-1353289085CB}" srcOrd="0" destOrd="0" presId="urn:microsoft.com/office/officeart/2005/8/layout/pyramid2"/>
    <dgm:cxn modelId="{54790372-91D6-45D5-AED1-46EDBE7F3EB2}" type="presParOf" srcId="{DBD2FA2B-2853-43D2-BB8F-C874B33D2177}" destId="{B5171F98-932F-4DAC-964E-2EC1AEBC1A0D}" srcOrd="0" destOrd="0" presId="urn:microsoft.com/office/officeart/2005/8/layout/pyramid2"/>
    <dgm:cxn modelId="{89C951F4-6D14-4023-8B2F-058E54BFE624}" type="presParOf" srcId="{DBD2FA2B-2853-43D2-BB8F-C874B33D2177}" destId="{CDCDDB81-F238-45AD-968D-CECB8D05D2AA}" srcOrd="1" destOrd="0" presId="urn:microsoft.com/office/officeart/2005/8/layout/pyramid2"/>
    <dgm:cxn modelId="{B5573374-FB3C-4CD9-9D60-18BFCCB22F32}" type="presParOf" srcId="{CDCDDB81-F238-45AD-968D-CECB8D05D2AA}" destId="{F7A3A5C6-8AC3-4D84-AAEB-3F56EC8A15F2}" srcOrd="0" destOrd="0" presId="urn:microsoft.com/office/officeart/2005/8/layout/pyramid2"/>
    <dgm:cxn modelId="{FFA797C9-B2E5-45CF-9DF2-858F76464E1A}" type="presParOf" srcId="{CDCDDB81-F238-45AD-968D-CECB8D05D2AA}" destId="{AFAB42E1-18C5-41E0-8398-ABC917882DBB}" srcOrd="1" destOrd="0" presId="urn:microsoft.com/office/officeart/2005/8/layout/pyramid2"/>
    <dgm:cxn modelId="{CD1C0CCE-FE36-4624-946A-1FA1D05642C6}" type="presParOf" srcId="{CDCDDB81-F238-45AD-968D-CECB8D05D2AA}" destId="{9EC0DFB4-4650-494B-8A4D-48C842CCB5A0}" srcOrd="2" destOrd="0" presId="urn:microsoft.com/office/officeart/2005/8/layout/pyramid2"/>
    <dgm:cxn modelId="{5767FE23-8FF1-4C01-9138-EE267D779539}" type="presParOf" srcId="{CDCDDB81-F238-45AD-968D-CECB8D05D2AA}" destId="{9CFA0A85-E56C-4479-AA2D-D8BBA5B22C5B}" srcOrd="3" destOrd="0" presId="urn:microsoft.com/office/officeart/2005/8/layout/pyramid2"/>
    <dgm:cxn modelId="{FB7C715D-06A2-4A87-A1A9-2964A897F379}" type="presParOf" srcId="{CDCDDB81-F238-45AD-968D-CECB8D05D2AA}" destId="{D9C683D0-B435-4F1D-92EB-1353289085CB}" srcOrd="4" destOrd="0" presId="urn:microsoft.com/office/officeart/2005/8/layout/pyramid2"/>
    <dgm:cxn modelId="{D10E8105-92D6-43CE-AD7C-1EB0FA10F3EF}" type="presParOf" srcId="{CDCDDB81-F238-45AD-968D-CECB8D05D2AA}" destId="{5AADD117-E92E-4906-8735-7845E535D8A0}" srcOrd="5" destOrd="0" presId="urn:microsoft.com/office/officeart/2005/8/layout/pyramid2"/>
    <dgm:cxn modelId="{32DF8DC5-DEC1-41E0-AF64-FA380494E041}" type="presParOf" srcId="{CDCDDB81-F238-45AD-968D-CECB8D05D2AA}" destId="{10C7F56F-E985-41D6-8E20-00E666FA8571}" srcOrd="6" destOrd="0" presId="urn:microsoft.com/office/officeart/2005/8/layout/pyramid2"/>
    <dgm:cxn modelId="{7FD3B427-F8B6-4312-9CFE-B22DD03D0104}" type="presParOf" srcId="{CDCDDB81-F238-45AD-968D-CECB8D05D2AA}" destId="{4EC85CCA-8ED3-4A47-92B8-75A3EEC530AD}" srcOrd="7"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4DDED05-4B29-44B9-8327-B2E9B317728D}" type="doc">
      <dgm:prSet loTypeId="urn:microsoft.com/office/officeart/2005/8/layout/pyramid2" loCatId="pyramid" qsTypeId="urn:microsoft.com/office/officeart/2005/8/quickstyle/3d2" qsCatId="3D" csTypeId="urn:microsoft.com/office/officeart/2005/8/colors/accent1_2" csCatId="accent1" phldr="1"/>
      <dgm:spPr/>
      <dgm:t>
        <a:bodyPr/>
        <a:lstStyle/>
        <a:p>
          <a:endParaRPr lang="en-US"/>
        </a:p>
      </dgm:t>
    </dgm:pt>
    <dgm:pt modelId="{5B0983D0-33E2-45E5-BA0B-917670B7FBE4}">
      <dgm:prSet/>
      <dgm:spPr/>
      <dgm:t>
        <a:bodyPr/>
        <a:lstStyle/>
        <a:p>
          <a:pPr rtl="0"/>
          <a:r>
            <a:rPr lang="en-US" b="1" dirty="0" smtClean="0"/>
            <a:t>Selective neuronal necrosis</a:t>
          </a:r>
          <a:endParaRPr lang="en-US" b="1" dirty="0"/>
        </a:p>
      </dgm:t>
    </dgm:pt>
    <dgm:pt modelId="{4A7929AD-FFC0-49FF-A01A-2050289D0DE8}" type="parTrans" cxnId="{9464B2C1-ACC2-427B-946B-3DEE89EE48CB}">
      <dgm:prSet/>
      <dgm:spPr/>
      <dgm:t>
        <a:bodyPr/>
        <a:lstStyle/>
        <a:p>
          <a:endParaRPr lang="en-US"/>
        </a:p>
      </dgm:t>
    </dgm:pt>
    <dgm:pt modelId="{D65964E7-DB85-4F06-9BD0-0550DFDCA2C8}" type="sibTrans" cxnId="{9464B2C1-ACC2-427B-946B-3DEE89EE48CB}">
      <dgm:prSet/>
      <dgm:spPr/>
      <dgm:t>
        <a:bodyPr/>
        <a:lstStyle/>
        <a:p>
          <a:endParaRPr lang="en-US"/>
        </a:p>
      </dgm:t>
    </dgm:pt>
    <dgm:pt modelId="{7D6483DD-E650-46D7-87CE-B0BA73ED30B7}">
      <dgm:prSet custT="1"/>
      <dgm:spPr/>
      <dgm:t>
        <a:bodyPr/>
        <a:lstStyle/>
        <a:p>
          <a:pPr rtl="0"/>
          <a:r>
            <a:rPr lang="en-US" sz="3600" b="1" dirty="0" err="1" smtClean="0"/>
            <a:t>Parasagittal</a:t>
          </a:r>
          <a:r>
            <a:rPr lang="en-US" sz="3600" b="1" dirty="0" smtClean="0"/>
            <a:t> cerebral injury</a:t>
          </a:r>
          <a:endParaRPr lang="en-US" sz="3600" b="1" dirty="0"/>
        </a:p>
      </dgm:t>
    </dgm:pt>
    <dgm:pt modelId="{3BDE9E67-D331-423D-A0CE-D68793A9D3CB}" type="parTrans" cxnId="{6061A69E-B0DA-4224-A830-4266A3598F26}">
      <dgm:prSet/>
      <dgm:spPr/>
      <dgm:t>
        <a:bodyPr/>
        <a:lstStyle/>
        <a:p>
          <a:endParaRPr lang="en-US"/>
        </a:p>
      </dgm:t>
    </dgm:pt>
    <dgm:pt modelId="{7846C28A-B5A5-479F-9315-C9A8F723D05C}" type="sibTrans" cxnId="{6061A69E-B0DA-4224-A830-4266A3598F26}">
      <dgm:prSet/>
      <dgm:spPr/>
      <dgm:t>
        <a:bodyPr/>
        <a:lstStyle/>
        <a:p>
          <a:endParaRPr lang="en-US"/>
        </a:p>
      </dgm:t>
    </dgm:pt>
    <dgm:pt modelId="{0AB534E0-9031-4BA8-B3F1-1374EF3DEF48}">
      <dgm:prSet/>
      <dgm:spPr/>
      <dgm:t>
        <a:bodyPr/>
        <a:lstStyle/>
        <a:p>
          <a:pPr rtl="0"/>
          <a:r>
            <a:rPr lang="en-US" b="1" dirty="0" err="1" smtClean="0"/>
            <a:t>Periventricular</a:t>
          </a:r>
          <a:r>
            <a:rPr lang="en-US" b="1" dirty="0" smtClean="0"/>
            <a:t> </a:t>
          </a:r>
          <a:r>
            <a:rPr lang="en-US" b="1" dirty="0" err="1" smtClean="0"/>
            <a:t>leukomalacia</a:t>
          </a:r>
          <a:endParaRPr lang="en-US" b="1" dirty="0"/>
        </a:p>
      </dgm:t>
    </dgm:pt>
    <dgm:pt modelId="{46A6C3CF-ED06-44E8-AF2C-876E66AF1621}" type="parTrans" cxnId="{9F7C4E36-CA63-46C6-B2C7-0FD9FF6D2EF6}">
      <dgm:prSet/>
      <dgm:spPr/>
      <dgm:t>
        <a:bodyPr/>
        <a:lstStyle/>
        <a:p>
          <a:endParaRPr lang="en-US"/>
        </a:p>
      </dgm:t>
    </dgm:pt>
    <dgm:pt modelId="{5620716F-8092-4C03-935C-25A83E536A7F}" type="sibTrans" cxnId="{9F7C4E36-CA63-46C6-B2C7-0FD9FF6D2EF6}">
      <dgm:prSet/>
      <dgm:spPr/>
      <dgm:t>
        <a:bodyPr/>
        <a:lstStyle/>
        <a:p>
          <a:endParaRPr lang="en-US"/>
        </a:p>
      </dgm:t>
    </dgm:pt>
    <dgm:pt modelId="{8CB7D6B4-DE94-4081-A79D-65922D898C43}">
      <dgm:prSet/>
      <dgm:spPr/>
      <dgm:t>
        <a:bodyPr/>
        <a:lstStyle/>
        <a:p>
          <a:pPr rtl="0"/>
          <a:r>
            <a:rPr lang="en-US" b="1" dirty="0" smtClean="0"/>
            <a:t>Focal (and multifocal)ischemic brain necrosis, stroke</a:t>
          </a:r>
          <a:endParaRPr lang="en-US" b="1" dirty="0"/>
        </a:p>
      </dgm:t>
    </dgm:pt>
    <dgm:pt modelId="{54A97A32-73B3-4400-BA16-59D74129512C}" type="parTrans" cxnId="{256140FD-3B1C-43F8-AF43-E2D1A5714E8A}">
      <dgm:prSet/>
      <dgm:spPr/>
      <dgm:t>
        <a:bodyPr/>
        <a:lstStyle/>
        <a:p>
          <a:endParaRPr lang="en-US"/>
        </a:p>
      </dgm:t>
    </dgm:pt>
    <dgm:pt modelId="{F0481E71-B085-4647-B2AF-E6F62EFC051A}" type="sibTrans" cxnId="{256140FD-3B1C-43F8-AF43-E2D1A5714E8A}">
      <dgm:prSet/>
      <dgm:spPr/>
      <dgm:t>
        <a:bodyPr/>
        <a:lstStyle/>
        <a:p>
          <a:endParaRPr lang="en-US"/>
        </a:p>
      </dgm:t>
    </dgm:pt>
    <dgm:pt modelId="{DBD2FA2B-2853-43D2-BB8F-C874B33D2177}" type="pres">
      <dgm:prSet presAssocID="{74DDED05-4B29-44B9-8327-B2E9B317728D}" presName="compositeShape" presStyleCnt="0">
        <dgm:presLayoutVars>
          <dgm:dir/>
          <dgm:resizeHandles/>
        </dgm:presLayoutVars>
      </dgm:prSet>
      <dgm:spPr/>
      <dgm:t>
        <a:bodyPr/>
        <a:lstStyle/>
        <a:p>
          <a:endParaRPr lang="en-US"/>
        </a:p>
      </dgm:t>
    </dgm:pt>
    <dgm:pt modelId="{B5171F98-932F-4DAC-964E-2EC1AEBC1A0D}" type="pres">
      <dgm:prSet presAssocID="{74DDED05-4B29-44B9-8327-B2E9B317728D}" presName="pyramid" presStyleLbl="node1" presStyleIdx="0" presStyleCnt="1"/>
      <dgm:spPr/>
    </dgm:pt>
    <dgm:pt modelId="{CDCDDB81-F238-45AD-968D-CECB8D05D2AA}" type="pres">
      <dgm:prSet presAssocID="{74DDED05-4B29-44B9-8327-B2E9B317728D}" presName="theList" presStyleCnt="0"/>
      <dgm:spPr/>
    </dgm:pt>
    <dgm:pt modelId="{F7A3A5C6-8AC3-4D84-AAEB-3F56EC8A15F2}" type="pres">
      <dgm:prSet presAssocID="{5B0983D0-33E2-45E5-BA0B-917670B7FBE4}" presName="aNode" presStyleLbl="fgAcc1" presStyleIdx="0" presStyleCnt="4">
        <dgm:presLayoutVars>
          <dgm:bulletEnabled val="1"/>
        </dgm:presLayoutVars>
      </dgm:prSet>
      <dgm:spPr/>
      <dgm:t>
        <a:bodyPr/>
        <a:lstStyle/>
        <a:p>
          <a:endParaRPr lang="en-US"/>
        </a:p>
      </dgm:t>
    </dgm:pt>
    <dgm:pt modelId="{AFAB42E1-18C5-41E0-8398-ABC917882DBB}" type="pres">
      <dgm:prSet presAssocID="{5B0983D0-33E2-45E5-BA0B-917670B7FBE4}" presName="aSpace" presStyleCnt="0"/>
      <dgm:spPr/>
    </dgm:pt>
    <dgm:pt modelId="{9EC0DFB4-4650-494B-8A4D-48C842CCB5A0}" type="pres">
      <dgm:prSet presAssocID="{7D6483DD-E650-46D7-87CE-B0BA73ED30B7}" presName="aNode" presStyleLbl="fgAcc1" presStyleIdx="1" presStyleCnt="4" custScaleY="341747" custLinFactX="-22152" custLinFactNeighborX="-100000" custLinFactNeighborY="-38095">
        <dgm:presLayoutVars>
          <dgm:bulletEnabled val="1"/>
        </dgm:presLayoutVars>
      </dgm:prSet>
      <dgm:spPr/>
      <dgm:t>
        <a:bodyPr/>
        <a:lstStyle/>
        <a:p>
          <a:endParaRPr lang="en-US"/>
        </a:p>
      </dgm:t>
    </dgm:pt>
    <dgm:pt modelId="{9CFA0A85-E56C-4479-AA2D-D8BBA5B22C5B}" type="pres">
      <dgm:prSet presAssocID="{7D6483DD-E650-46D7-87CE-B0BA73ED30B7}" presName="aSpace" presStyleCnt="0"/>
      <dgm:spPr/>
    </dgm:pt>
    <dgm:pt modelId="{D9C683D0-B435-4F1D-92EB-1353289085CB}" type="pres">
      <dgm:prSet presAssocID="{0AB534E0-9031-4BA8-B3F1-1374EF3DEF48}" presName="aNode" presStyleLbl="fgAcc1" presStyleIdx="2" presStyleCnt="4">
        <dgm:presLayoutVars>
          <dgm:bulletEnabled val="1"/>
        </dgm:presLayoutVars>
      </dgm:prSet>
      <dgm:spPr/>
      <dgm:t>
        <a:bodyPr/>
        <a:lstStyle/>
        <a:p>
          <a:endParaRPr lang="en-US"/>
        </a:p>
      </dgm:t>
    </dgm:pt>
    <dgm:pt modelId="{5AADD117-E92E-4906-8735-7845E535D8A0}" type="pres">
      <dgm:prSet presAssocID="{0AB534E0-9031-4BA8-B3F1-1374EF3DEF48}" presName="aSpace" presStyleCnt="0"/>
      <dgm:spPr/>
    </dgm:pt>
    <dgm:pt modelId="{10C7F56F-E985-41D6-8E20-00E666FA8571}" type="pres">
      <dgm:prSet presAssocID="{8CB7D6B4-DE94-4081-A79D-65922D898C43}" presName="aNode" presStyleLbl="fgAcc1" presStyleIdx="3" presStyleCnt="4">
        <dgm:presLayoutVars>
          <dgm:bulletEnabled val="1"/>
        </dgm:presLayoutVars>
      </dgm:prSet>
      <dgm:spPr/>
      <dgm:t>
        <a:bodyPr/>
        <a:lstStyle/>
        <a:p>
          <a:endParaRPr lang="en-US"/>
        </a:p>
      </dgm:t>
    </dgm:pt>
    <dgm:pt modelId="{4EC85CCA-8ED3-4A47-92B8-75A3EEC530AD}" type="pres">
      <dgm:prSet presAssocID="{8CB7D6B4-DE94-4081-A79D-65922D898C43}" presName="aSpace" presStyleCnt="0"/>
      <dgm:spPr/>
    </dgm:pt>
  </dgm:ptLst>
  <dgm:cxnLst>
    <dgm:cxn modelId="{6061A69E-B0DA-4224-A830-4266A3598F26}" srcId="{74DDED05-4B29-44B9-8327-B2E9B317728D}" destId="{7D6483DD-E650-46D7-87CE-B0BA73ED30B7}" srcOrd="1" destOrd="0" parTransId="{3BDE9E67-D331-423D-A0CE-D68793A9D3CB}" sibTransId="{7846C28A-B5A5-479F-9315-C9A8F723D05C}"/>
    <dgm:cxn modelId="{9464B2C1-ACC2-427B-946B-3DEE89EE48CB}" srcId="{74DDED05-4B29-44B9-8327-B2E9B317728D}" destId="{5B0983D0-33E2-45E5-BA0B-917670B7FBE4}" srcOrd="0" destOrd="0" parTransId="{4A7929AD-FFC0-49FF-A01A-2050289D0DE8}" sibTransId="{D65964E7-DB85-4F06-9BD0-0550DFDCA2C8}"/>
    <dgm:cxn modelId="{27D31D1F-520C-4BC9-A075-887D2D09E030}" type="presOf" srcId="{5B0983D0-33E2-45E5-BA0B-917670B7FBE4}" destId="{F7A3A5C6-8AC3-4D84-AAEB-3F56EC8A15F2}" srcOrd="0" destOrd="0" presId="urn:microsoft.com/office/officeart/2005/8/layout/pyramid2"/>
    <dgm:cxn modelId="{2D1149AD-A4E8-4311-AD13-3DF89908A095}" type="presOf" srcId="{0AB534E0-9031-4BA8-B3F1-1374EF3DEF48}" destId="{D9C683D0-B435-4F1D-92EB-1353289085CB}" srcOrd="0" destOrd="0" presId="urn:microsoft.com/office/officeart/2005/8/layout/pyramid2"/>
    <dgm:cxn modelId="{0FB1D052-B6E0-4E5F-BABC-5D6610B9AA7D}" type="presOf" srcId="{8CB7D6B4-DE94-4081-A79D-65922D898C43}" destId="{10C7F56F-E985-41D6-8E20-00E666FA8571}" srcOrd="0" destOrd="0" presId="urn:microsoft.com/office/officeart/2005/8/layout/pyramid2"/>
    <dgm:cxn modelId="{9F7C4E36-CA63-46C6-B2C7-0FD9FF6D2EF6}" srcId="{74DDED05-4B29-44B9-8327-B2E9B317728D}" destId="{0AB534E0-9031-4BA8-B3F1-1374EF3DEF48}" srcOrd="2" destOrd="0" parTransId="{46A6C3CF-ED06-44E8-AF2C-876E66AF1621}" sibTransId="{5620716F-8092-4C03-935C-25A83E536A7F}"/>
    <dgm:cxn modelId="{256140FD-3B1C-43F8-AF43-E2D1A5714E8A}" srcId="{74DDED05-4B29-44B9-8327-B2E9B317728D}" destId="{8CB7D6B4-DE94-4081-A79D-65922D898C43}" srcOrd="3" destOrd="0" parTransId="{54A97A32-73B3-4400-BA16-59D74129512C}" sibTransId="{F0481E71-B085-4647-B2AF-E6F62EFC051A}"/>
    <dgm:cxn modelId="{006FE119-9E6F-4163-B7F8-DF2AE36677F4}" type="presOf" srcId="{7D6483DD-E650-46D7-87CE-B0BA73ED30B7}" destId="{9EC0DFB4-4650-494B-8A4D-48C842CCB5A0}" srcOrd="0" destOrd="0" presId="urn:microsoft.com/office/officeart/2005/8/layout/pyramid2"/>
    <dgm:cxn modelId="{0512310F-EF35-47DF-A582-D4CAA3F5EFD0}" type="presOf" srcId="{74DDED05-4B29-44B9-8327-B2E9B317728D}" destId="{DBD2FA2B-2853-43D2-BB8F-C874B33D2177}" srcOrd="0" destOrd="0" presId="urn:microsoft.com/office/officeart/2005/8/layout/pyramid2"/>
    <dgm:cxn modelId="{32ECB0A9-0327-4AD7-AF7C-4FE08E75F527}" type="presParOf" srcId="{DBD2FA2B-2853-43D2-BB8F-C874B33D2177}" destId="{B5171F98-932F-4DAC-964E-2EC1AEBC1A0D}" srcOrd="0" destOrd="0" presId="urn:microsoft.com/office/officeart/2005/8/layout/pyramid2"/>
    <dgm:cxn modelId="{2AA568FA-3562-4C55-BB7B-6FCB38C1D8AC}" type="presParOf" srcId="{DBD2FA2B-2853-43D2-BB8F-C874B33D2177}" destId="{CDCDDB81-F238-45AD-968D-CECB8D05D2AA}" srcOrd="1" destOrd="0" presId="urn:microsoft.com/office/officeart/2005/8/layout/pyramid2"/>
    <dgm:cxn modelId="{78EB1B5E-D342-4113-B4DE-68776BB73F3E}" type="presParOf" srcId="{CDCDDB81-F238-45AD-968D-CECB8D05D2AA}" destId="{F7A3A5C6-8AC3-4D84-AAEB-3F56EC8A15F2}" srcOrd="0" destOrd="0" presId="urn:microsoft.com/office/officeart/2005/8/layout/pyramid2"/>
    <dgm:cxn modelId="{B7E294C7-E914-422E-B6BA-7E7B66F1455B}" type="presParOf" srcId="{CDCDDB81-F238-45AD-968D-CECB8D05D2AA}" destId="{AFAB42E1-18C5-41E0-8398-ABC917882DBB}" srcOrd="1" destOrd="0" presId="urn:microsoft.com/office/officeart/2005/8/layout/pyramid2"/>
    <dgm:cxn modelId="{B0CD01E5-FA90-45AB-8F5C-43C01B6E9E88}" type="presParOf" srcId="{CDCDDB81-F238-45AD-968D-CECB8D05D2AA}" destId="{9EC0DFB4-4650-494B-8A4D-48C842CCB5A0}" srcOrd="2" destOrd="0" presId="urn:microsoft.com/office/officeart/2005/8/layout/pyramid2"/>
    <dgm:cxn modelId="{8CBF10F2-BC7C-4B0B-86E8-8B8573EE1844}" type="presParOf" srcId="{CDCDDB81-F238-45AD-968D-CECB8D05D2AA}" destId="{9CFA0A85-E56C-4479-AA2D-D8BBA5B22C5B}" srcOrd="3" destOrd="0" presId="urn:microsoft.com/office/officeart/2005/8/layout/pyramid2"/>
    <dgm:cxn modelId="{3A42E370-F59A-47BE-980B-206875E9C77D}" type="presParOf" srcId="{CDCDDB81-F238-45AD-968D-CECB8D05D2AA}" destId="{D9C683D0-B435-4F1D-92EB-1353289085CB}" srcOrd="4" destOrd="0" presId="urn:microsoft.com/office/officeart/2005/8/layout/pyramid2"/>
    <dgm:cxn modelId="{858EBD20-5A6F-48C9-8175-AEAC1A77D975}" type="presParOf" srcId="{CDCDDB81-F238-45AD-968D-CECB8D05D2AA}" destId="{5AADD117-E92E-4906-8735-7845E535D8A0}" srcOrd="5" destOrd="0" presId="urn:microsoft.com/office/officeart/2005/8/layout/pyramid2"/>
    <dgm:cxn modelId="{D20E2243-6025-495D-A7E2-9E61A62AA197}" type="presParOf" srcId="{CDCDDB81-F238-45AD-968D-CECB8D05D2AA}" destId="{10C7F56F-E985-41D6-8E20-00E666FA8571}" srcOrd="6" destOrd="0" presId="urn:microsoft.com/office/officeart/2005/8/layout/pyramid2"/>
    <dgm:cxn modelId="{58210065-21EB-4D07-8129-5F445C1EB98A}" type="presParOf" srcId="{CDCDDB81-F238-45AD-968D-CECB8D05D2AA}" destId="{4EC85CCA-8ED3-4A47-92B8-75A3EEC530AD}" srcOrd="7"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4DDED05-4B29-44B9-8327-B2E9B317728D}" type="doc">
      <dgm:prSet loTypeId="urn:microsoft.com/office/officeart/2005/8/layout/pyramid2" loCatId="pyramid" qsTypeId="urn:microsoft.com/office/officeart/2005/8/quickstyle/3d2" qsCatId="3D" csTypeId="urn:microsoft.com/office/officeart/2005/8/colors/accent1_2" csCatId="accent1" phldr="1"/>
      <dgm:spPr/>
      <dgm:t>
        <a:bodyPr/>
        <a:lstStyle/>
        <a:p>
          <a:endParaRPr lang="en-US"/>
        </a:p>
      </dgm:t>
    </dgm:pt>
    <dgm:pt modelId="{5B0983D0-33E2-45E5-BA0B-917670B7FBE4}">
      <dgm:prSet/>
      <dgm:spPr/>
      <dgm:t>
        <a:bodyPr/>
        <a:lstStyle/>
        <a:p>
          <a:pPr rtl="0"/>
          <a:r>
            <a:rPr lang="en-US" b="1" dirty="0" smtClean="0"/>
            <a:t>Selective neuronal necrosis</a:t>
          </a:r>
          <a:endParaRPr lang="en-US" b="1" dirty="0"/>
        </a:p>
      </dgm:t>
    </dgm:pt>
    <dgm:pt modelId="{4A7929AD-FFC0-49FF-A01A-2050289D0DE8}" type="parTrans" cxnId="{9464B2C1-ACC2-427B-946B-3DEE89EE48CB}">
      <dgm:prSet/>
      <dgm:spPr/>
      <dgm:t>
        <a:bodyPr/>
        <a:lstStyle/>
        <a:p>
          <a:endParaRPr lang="en-US"/>
        </a:p>
      </dgm:t>
    </dgm:pt>
    <dgm:pt modelId="{D65964E7-DB85-4F06-9BD0-0550DFDCA2C8}" type="sibTrans" cxnId="{9464B2C1-ACC2-427B-946B-3DEE89EE48CB}">
      <dgm:prSet/>
      <dgm:spPr/>
      <dgm:t>
        <a:bodyPr/>
        <a:lstStyle/>
        <a:p>
          <a:endParaRPr lang="en-US"/>
        </a:p>
      </dgm:t>
    </dgm:pt>
    <dgm:pt modelId="{7D6483DD-E650-46D7-87CE-B0BA73ED30B7}">
      <dgm:prSet/>
      <dgm:spPr/>
      <dgm:t>
        <a:bodyPr/>
        <a:lstStyle/>
        <a:p>
          <a:pPr rtl="0"/>
          <a:r>
            <a:rPr lang="en-US" b="1" dirty="0" err="1" smtClean="0"/>
            <a:t>Parasagittal</a:t>
          </a:r>
          <a:r>
            <a:rPr lang="en-US" b="1" dirty="0" smtClean="0"/>
            <a:t> cerebral injury</a:t>
          </a:r>
          <a:endParaRPr lang="en-US" b="1" dirty="0"/>
        </a:p>
      </dgm:t>
    </dgm:pt>
    <dgm:pt modelId="{3BDE9E67-D331-423D-A0CE-D68793A9D3CB}" type="parTrans" cxnId="{6061A69E-B0DA-4224-A830-4266A3598F26}">
      <dgm:prSet/>
      <dgm:spPr/>
      <dgm:t>
        <a:bodyPr/>
        <a:lstStyle/>
        <a:p>
          <a:endParaRPr lang="en-US"/>
        </a:p>
      </dgm:t>
    </dgm:pt>
    <dgm:pt modelId="{7846C28A-B5A5-479F-9315-C9A8F723D05C}" type="sibTrans" cxnId="{6061A69E-B0DA-4224-A830-4266A3598F26}">
      <dgm:prSet/>
      <dgm:spPr/>
      <dgm:t>
        <a:bodyPr/>
        <a:lstStyle/>
        <a:p>
          <a:endParaRPr lang="en-US"/>
        </a:p>
      </dgm:t>
    </dgm:pt>
    <dgm:pt modelId="{0AB534E0-9031-4BA8-B3F1-1374EF3DEF48}">
      <dgm:prSet custT="1"/>
      <dgm:spPr/>
      <dgm:t>
        <a:bodyPr/>
        <a:lstStyle/>
        <a:p>
          <a:pPr rtl="0"/>
          <a:r>
            <a:rPr lang="en-US" sz="2800" b="1" dirty="0" err="1" smtClean="0"/>
            <a:t>Periventricular</a:t>
          </a:r>
          <a:r>
            <a:rPr lang="en-US" sz="2800" b="1" dirty="0" smtClean="0"/>
            <a:t> </a:t>
          </a:r>
          <a:r>
            <a:rPr lang="en-US" sz="2800" b="1" dirty="0" err="1" smtClean="0"/>
            <a:t>leukomalacia</a:t>
          </a:r>
          <a:endParaRPr lang="en-US" sz="2800" b="1" dirty="0"/>
        </a:p>
      </dgm:t>
    </dgm:pt>
    <dgm:pt modelId="{46A6C3CF-ED06-44E8-AF2C-876E66AF1621}" type="parTrans" cxnId="{9F7C4E36-CA63-46C6-B2C7-0FD9FF6D2EF6}">
      <dgm:prSet/>
      <dgm:spPr/>
      <dgm:t>
        <a:bodyPr/>
        <a:lstStyle/>
        <a:p>
          <a:endParaRPr lang="en-US"/>
        </a:p>
      </dgm:t>
    </dgm:pt>
    <dgm:pt modelId="{5620716F-8092-4C03-935C-25A83E536A7F}" type="sibTrans" cxnId="{9F7C4E36-CA63-46C6-B2C7-0FD9FF6D2EF6}">
      <dgm:prSet/>
      <dgm:spPr/>
      <dgm:t>
        <a:bodyPr/>
        <a:lstStyle/>
        <a:p>
          <a:endParaRPr lang="en-US"/>
        </a:p>
      </dgm:t>
    </dgm:pt>
    <dgm:pt modelId="{8CB7D6B4-DE94-4081-A79D-65922D898C43}">
      <dgm:prSet/>
      <dgm:spPr/>
      <dgm:t>
        <a:bodyPr/>
        <a:lstStyle/>
        <a:p>
          <a:pPr rtl="0"/>
          <a:r>
            <a:rPr lang="en-US" b="1" dirty="0" smtClean="0"/>
            <a:t>Focal (and multifocal)ischemic brain necrosis, stroke</a:t>
          </a:r>
          <a:endParaRPr lang="en-US" b="1" dirty="0"/>
        </a:p>
      </dgm:t>
    </dgm:pt>
    <dgm:pt modelId="{54A97A32-73B3-4400-BA16-59D74129512C}" type="parTrans" cxnId="{256140FD-3B1C-43F8-AF43-E2D1A5714E8A}">
      <dgm:prSet/>
      <dgm:spPr/>
      <dgm:t>
        <a:bodyPr/>
        <a:lstStyle/>
        <a:p>
          <a:endParaRPr lang="en-US"/>
        </a:p>
      </dgm:t>
    </dgm:pt>
    <dgm:pt modelId="{F0481E71-B085-4647-B2AF-E6F62EFC051A}" type="sibTrans" cxnId="{256140FD-3B1C-43F8-AF43-E2D1A5714E8A}">
      <dgm:prSet/>
      <dgm:spPr/>
      <dgm:t>
        <a:bodyPr/>
        <a:lstStyle/>
        <a:p>
          <a:endParaRPr lang="en-US"/>
        </a:p>
      </dgm:t>
    </dgm:pt>
    <dgm:pt modelId="{DBD2FA2B-2853-43D2-BB8F-C874B33D2177}" type="pres">
      <dgm:prSet presAssocID="{74DDED05-4B29-44B9-8327-B2E9B317728D}" presName="compositeShape" presStyleCnt="0">
        <dgm:presLayoutVars>
          <dgm:dir/>
          <dgm:resizeHandles/>
        </dgm:presLayoutVars>
      </dgm:prSet>
      <dgm:spPr/>
      <dgm:t>
        <a:bodyPr/>
        <a:lstStyle/>
        <a:p>
          <a:endParaRPr lang="en-US"/>
        </a:p>
      </dgm:t>
    </dgm:pt>
    <dgm:pt modelId="{B5171F98-932F-4DAC-964E-2EC1AEBC1A0D}" type="pres">
      <dgm:prSet presAssocID="{74DDED05-4B29-44B9-8327-B2E9B317728D}" presName="pyramid" presStyleLbl="node1" presStyleIdx="0" presStyleCnt="1"/>
      <dgm:spPr/>
    </dgm:pt>
    <dgm:pt modelId="{CDCDDB81-F238-45AD-968D-CECB8D05D2AA}" type="pres">
      <dgm:prSet presAssocID="{74DDED05-4B29-44B9-8327-B2E9B317728D}" presName="theList" presStyleCnt="0"/>
      <dgm:spPr/>
    </dgm:pt>
    <dgm:pt modelId="{F7A3A5C6-8AC3-4D84-AAEB-3F56EC8A15F2}" type="pres">
      <dgm:prSet presAssocID="{5B0983D0-33E2-45E5-BA0B-917670B7FBE4}" presName="aNode" presStyleLbl="fgAcc1" presStyleIdx="0" presStyleCnt="4">
        <dgm:presLayoutVars>
          <dgm:bulletEnabled val="1"/>
        </dgm:presLayoutVars>
      </dgm:prSet>
      <dgm:spPr/>
      <dgm:t>
        <a:bodyPr/>
        <a:lstStyle/>
        <a:p>
          <a:endParaRPr lang="en-US"/>
        </a:p>
      </dgm:t>
    </dgm:pt>
    <dgm:pt modelId="{AFAB42E1-18C5-41E0-8398-ABC917882DBB}" type="pres">
      <dgm:prSet presAssocID="{5B0983D0-33E2-45E5-BA0B-917670B7FBE4}" presName="aSpace" presStyleCnt="0"/>
      <dgm:spPr/>
    </dgm:pt>
    <dgm:pt modelId="{9EC0DFB4-4650-494B-8A4D-48C842CCB5A0}" type="pres">
      <dgm:prSet presAssocID="{7D6483DD-E650-46D7-87CE-B0BA73ED30B7}" presName="aNode" presStyleLbl="fgAcc1" presStyleIdx="1" presStyleCnt="4">
        <dgm:presLayoutVars>
          <dgm:bulletEnabled val="1"/>
        </dgm:presLayoutVars>
      </dgm:prSet>
      <dgm:spPr/>
      <dgm:t>
        <a:bodyPr/>
        <a:lstStyle/>
        <a:p>
          <a:endParaRPr lang="en-US"/>
        </a:p>
      </dgm:t>
    </dgm:pt>
    <dgm:pt modelId="{9CFA0A85-E56C-4479-AA2D-D8BBA5B22C5B}" type="pres">
      <dgm:prSet presAssocID="{7D6483DD-E650-46D7-87CE-B0BA73ED30B7}" presName="aSpace" presStyleCnt="0"/>
      <dgm:spPr/>
    </dgm:pt>
    <dgm:pt modelId="{D9C683D0-B435-4F1D-92EB-1353289085CB}" type="pres">
      <dgm:prSet presAssocID="{0AB534E0-9031-4BA8-B3F1-1374EF3DEF48}" presName="aNode" presStyleLbl="fgAcc1" presStyleIdx="2" presStyleCnt="4" custScaleY="206337" custLinFactX="-26998" custLinFactNeighborX="-100000" custLinFactNeighborY="54383">
        <dgm:presLayoutVars>
          <dgm:bulletEnabled val="1"/>
        </dgm:presLayoutVars>
      </dgm:prSet>
      <dgm:spPr/>
      <dgm:t>
        <a:bodyPr/>
        <a:lstStyle/>
        <a:p>
          <a:endParaRPr lang="en-US"/>
        </a:p>
      </dgm:t>
    </dgm:pt>
    <dgm:pt modelId="{5AADD117-E92E-4906-8735-7845E535D8A0}" type="pres">
      <dgm:prSet presAssocID="{0AB534E0-9031-4BA8-B3F1-1374EF3DEF48}" presName="aSpace" presStyleCnt="0"/>
      <dgm:spPr/>
    </dgm:pt>
    <dgm:pt modelId="{10C7F56F-E985-41D6-8E20-00E666FA8571}" type="pres">
      <dgm:prSet presAssocID="{8CB7D6B4-DE94-4081-A79D-65922D898C43}" presName="aNode" presStyleLbl="fgAcc1" presStyleIdx="3" presStyleCnt="4">
        <dgm:presLayoutVars>
          <dgm:bulletEnabled val="1"/>
        </dgm:presLayoutVars>
      </dgm:prSet>
      <dgm:spPr/>
      <dgm:t>
        <a:bodyPr/>
        <a:lstStyle/>
        <a:p>
          <a:endParaRPr lang="en-US"/>
        </a:p>
      </dgm:t>
    </dgm:pt>
    <dgm:pt modelId="{4EC85CCA-8ED3-4A47-92B8-75A3EEC530AD}" type="pres">
      <dgm:prSet presAssocID="{8CB7D6B4-DE94-4081-A79D-65922D898C43}" presName="aSpace" presStyleCnt="0"/>
      <dgm:spPr/>
    </dgm:pt>
  </dgm:ptLst>
  <dgm:cxnLst>
    <dgm:cxn modelId="{6061A69E-B0DA-4224-A830-4266A3598F26}" srcId="{74DDED05-4B29-44B9-8327-B2E9B317728D}" destId="{7D6483DD-E650-46D7-87CE-B0BA73ED30B7}" srcOrd="1" destOrd="0" parTransId="{3BDE9E67-D331-423D-A0CE-D68793A9D3CB}" sibTransId="{7846C28A-B5A5-479F-9315-C9A8F723D05C}"/>
    <dgm:cxn modelId="{EB4833AC-D865-4E37-9B91-B1820BFFCD34}" type="presOf" srcId="{0AB534E0-9031-4BA8-B3F1-1374EF3DEF48}" destId="{D9C683D0-B435-4F1D-92EB-1353289085CB}" srcOrd="0" destOrd="0" presId="urn:microsoft.com/office/officeart/2005/8/layout/pyramid2"/>
    <dgm:cxn modelId="{8D2E11AE-B9B5-4ECA-B318-D76BBA49C2B5}" type="presOf" srcId="{5B0983D0-33E2-45E5-BA0B-917670B7FBE4}" destId="{F7A3A5C6-8AC3-4D84-AAEB-3F56EC8A15F2}" srcOrd="0" destOrd="0" presId="urn:microsoft.com/office/officeart/2005/8/layout/pyramid2"/>
    <dgm:cxn modelId="{87D23962-CFD8-449E-BE9C-1D0CE62FE67F}" type="presOf" srcId="{7D6483DD-E650-46D7-87CE-B0BA73ED30B7}" destId="{9EC0DFB4-4650-494B-8A4D-48C842CCB5A0}" srcOrd="0" destOrd="0" presId="urn:microsoft.com/office/officeart/2005/8/layout/pyramid2"/>
    <dgm:cxn modelId="{9464B2C1-ACC2-427B-946B-3DEE89EE48CB}" srcId="{74DDED05-4B29-44B9-8327-B2E9B317728D}" destId="{5B0983D0-33E2-45E5-BA0B-917670B7FBE4}" srcOrd="0" destOrd="0" parTransId="{4A7929AD-FFC0-49FF-A01A-2050289D0DE8}" sibTransId="{D65964E7-DB85-4F06-9BD0-0550DFDCA2C8}"/>
    <dgm:cxn modelId="{5A6EBA0C-AC87-4B36-9326-268A984DC2E5}" type="presOf" srcId="{8CB7D6B4-DE94-4081-A79D-65922D898C43}" destId="{10C7F56F-E985-41D6-8E20-00E666FA8571}" srcOrd="0" destOrd="0" presId="urn:microsoft.com/office/officeart/2005/8/layout/pyramid2"/>
    <dgm:cxn modelId="{9F7C4E36-CA63-46C6-B2C7-0FD9FF6D2EF6}" srcId="{74DDED05-4B29-44B9-8327-B2E9B317728D}" destId="{0AB534E0-9031-4BA8-B3F1-1374EF3DEF48}" srcOrd="2" destOrd="0" parTransId="{46A6C3CF-ED06-44E8-AF2C-876E66AF1621}" sibTransId="{5620716F-8092-4C03-935C-25A83E536A7F}"/>
    <dgm:cxn modelId="{256140FD-3B1C-43F8-AF43-E2D1A5714E8A}" srcId="{74DDED05-4B29-44B9-8327-B2E9B317728D}" destId="{8CB7D6B4-DE94-4081-A79D-65922D898C43}" srcOrd="3" destOrd="0" parTransId="{54A97A32-73B3-4400-BA16-59D74129512C}" sibTransId="{F0481E71-B085-4647-B2AF-E6F62EFC051A}"/>
    <dgm:cxn modelId="{BFDC4971-FC44-42C0-8805-30CFFBA9C3F3}" type="presOf" srcId="{74DDED05-4B29-44B9-8327-B2E9B317728D}" destId="{DBD2FA2B-2853-43D2-BB8F-C874B33D2177}" srcOrd="0" destOrd="0" presId="urn:microsoft.com/office/officeart/2005/8/layout/pyramid2"/>
    <dgm:cxn modelId="{75FE6589-78D1-4B6D-84C5-DC031F8E059B}" type="presParOf" srcId="{DBD2FA2B-2853-43D2-BB8F-C874B33D2177}" destId="{B5171F98-932F-4DAC-964E-2EC1AEBC1A0D}" srcOrd="0" destOrd="0" presId="urn:microsoft.com/office/officeart/2005/8/layout/pyramid2"/>
    <dgm:cxn modelId="{DC3F4F7A-E655-437C-8670-AA8AA37B5AD0}" type="presParOf" srcId="{DBD2FA2B-2853-43D2-BB8F-C874B33D2177}" destId="{CDCDDB81-F238-45AD-968D-CECB8D05D2AA}" srcOrd="1" destOrd="0" presId="urn:microsoft.com/office/officeart/2005/8/layout/pyramid2"/>
    <dgm:cxn modelId="{4EAF9495-515A-4524-A8BB-9E96DBFC0FA6}" type="presParOf" srcId="{CDCDDB81-F238-45AD-968D-CECB8D05D2AA}" destId="{F7A3A5C6-8AC3-4D84-AAEB-3F56EC8A15F2}" srcOrd="0" destOrd="0" presId="urn:microsoft.com/office/officeart/2005/8/layout/pyramid2"/>
    <dgm:cxn modelId="{FE7F2050-9F89-402E-89F7-88D550C1612B}" type="presParOf" srcId="{CDCDDB81-F238-45AD-968D-CECB8D05D2AA}" destId="{AFAB42E1-18C5-41E0-8398-ABC917882DBB}" srcOrd="1" destOrd="0" presId="urn:microsoft.com/office/officeart/2005/8/layout/pyramid2"/>
    <dgm:cxn modelId="{87478D92-5EBD-49E3-B202-40DFD9037F2B}" type="presParOf" srcId="{CDCDDB81-F238-45AD-968D-CECB8D05D2AA}" destId="{9EC0DFB4-4650-494B-8A4D-48C842CCB5A0}" srcOrd="2" destOrd="0" presId="urn:microsoft.com/office/officeart/2005/8/layout/pyramid2"/>
    <dgm:cxn modelId="{C08331B8-9964-48DD-9DE2-E4B00D30CB0C}" type="presParOf" srcId="{CDCDDB81-F238-45AD-968D-CECB8D05D2AA}" destId="{9CFA0A85-E56C-4479-AA2D-D8BBA5B22C5B}" srcOrd="3" destOrd="0" presId="urn:microsoft.com/office/officeart/2005/8/layout/pyramid2"/>
    <dgm:cxn modelId="{C0F0437A-56E2-4A41-968C-48C018FE3F55}" type="presParOf" srcId="{CDCDDB81-F238-45AD-968D-CECB8D05D2AA}" destId="{D9C683D0-B435-4F1D-92EB-1353289085CB}" srcOrd="4" destOrd="0" presId="urn:microsoft.com/office/officeart/2005/8/layout/pyramid2"/>
    <dgm:cxn modelId="{1B3B9EAC-5DFA-4CEA-A3ED-8875C4BDE8D1}" type="presParOf" srcId="{CDCDDB81-F238-45AD-968D-CECB8D05D2AA}" destId="{5AADD117-E92E-4906-8735-7845E535D8A0}" srcOrd="5" destOrd="0" presId="urn:microsoft.com/office/officeart/2005/8/layout/pyramid2"/>
    <dgm:cxn modelId="{F168F74B-23AA-4139-BC19-B5B6E05E766B}" type="presParOf" srcId="{CDCDDB81-F238-45AD-968D-CECB8D05D2AA}" destId="{10C7F56F-E985-41D6-8E20-00E666FA8571}" srcOrd="6" destOrd="0" presId="urn:microsoft.com/office/officeart/2005/8/layout/pyramid2"/>
    <dgm:cxn modelId="{326978BA-E268-44D4-9BF5-B50B719A252B}" type="presParOf" srcId="{CDCDDB81-F238-45AD-968D-CECB8D05D2AA}" destId="{4EC85CCA-8ED3-4A47-92B8-75A3EEC530AD}" srcOrd="7"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4DDED05-4B29-44B9-8327-B2E9B317728D}" type="doc">
      <dgm:prSet loTypeId="urn:microsoft.com/office/officeart/2005/8/layout/pyramid2" loCatId="pyramid" qsTypeId="urn:microsoft.com/office/officeart/2005/8/quickstyle/3d2" qsCatId="3D" csTypeId="urn:microsoft.com/office/officeart/2005/8/colors/accent1_2" csCatId="accent1" phldr="1"/>
      <dgm:spPr/>
      <dgm:t>
        <a:bodyPr/>
        <a:lstStyle/>
        <a:p>
          <a:endParaRPr lang="en-US"/>
        </a:p>
      </dgm:t>
    </dgm:pt>
    <dgm:pt modelId="{5B0983D0-33E2-45E5-BA0B-917670B7FBE4}">
      <dgm:prSet/>
      <dgm:spPr/>
      <dgm:t>
        <a:bodyPr/>
        <a:lstStyle/>
        <a:p>
          <a:pPr rtl="0"/>
          <a:r>
            <a:rPr lang="en-US" b="1" dirty="0" smtClean="0"/>
            <a:t>Selective neuronal necrosis</a:t>
          </a:r>
          <a:endParaRPr lang="en-US" b="1" dirty="0"/>
        </a:p>
      </dgm:t>
    </dgm:pt>
    <dgm:pt modelId="{4A7929AD-FFC0-49FF-A01A-2050289D0DE8}" type="parTrans" cxnId="{9464B2C1-ACC2-427B-946B-3DEE89EE48CB}">
      <dgm:prSet/>
      <dgm:spPr/>
      <dgm:t>
        <a:bodyPr/>
        <a:lstStyle/>
        <a:p>
          <a:endParaRPr lang="en-US"/>
        </a:p>
      </dgm:t>
    </dgm:pt>
    <dgm:pt modelId="{D65964E7-DB85-4F06-9BD0-0550DFDCA2C8}" type="sibTrans" cxnId="{9464B2C1-ACC2-427B-946B-3DEE89EE48CB}">
      <dgm:prSet/>
      <dgm:spPr/>
      <dgm:t>
        <a:bodyPr/>
        <a:lstStyle/>
        <a:p>
          <a:endParaRPr lang="en-US"/>
        </a:p>
      </dgm:t>
    </dgm:pt>
    <dgm:pt modelId="{7D6483DD-E650-46D7-87CE-B0BA73ED30B7}">
      <dgm:prSet/>
      <dgm:spPr/>
      <dgm:t>
        <a:bodyPr/>
        <a:lstStyle/>
        <a:p>
          <a:pPr rtl="0"/>
          <a:r>
            <a:rPr lang="en-US" b="1" dirty="0" err="1" smtClean="0"/>
            <a:t>Parasagittal</a:t>
          </a:r>
          <a:r>
            <a:rPr lang="en-US" b="1" dirty="0" smtClean="0"/>
            <a:t> cerebral injury</a:t>
          </a:r>
          <a:endParaRPr lang="en-US" b="1" dirty="0"/>
        </a:p>
      </dgm:t>
    </dgm:pt>
    <dgm:pt modelId="{3BDE9E67-D331-423D-A0CE-D68793A9D3CB}" type="parTrans" cxnId="{6061A69E-B0DA-4224-A830-4266A3598F26}">
      <dgm:prSet/>
      <dgm:spPr/>
      <dgm:t>
        <a:bodyPr/>
        <a:lstStyle/>
        <a:p>
          <a:endParaRPr lang="en-US"/>
        </a:p>
      </dgm:t>
    </dgm:pt>
    <dgm:pt modelId="{7846C28A-B5A5-479F-9315-C9A8F723D05C}" type="sibTrans" cxnId="{6061A69E-B0DA-4224-A830-4266A3598F26}">
      <dgm:prSet/>
      <dgm:spPr/>
      <dgm:t>
        <a:bodyPr/>
        <a:lstStyle/>
        <a:p>
          <a:endParaRPr lang="en-US"/>
        </a:p>
      </dgm:t>
    </dgm:pt>
    <dgm:pt modelId="{0AB534E0-9031-4BA8-B3F1-1374EF3DEF48}">
      <dgm:prSet/>
      <dgm:spPr/>
      <dgm:t>
        <a:bodyPr/>
        <a:lstStyle/>
        <a:p>
          <a:pPr rtl="0"/>
          <a:r>
            <a:rPr lang="en-US" b="1" dirty="0" err="1" smtClean="0"/>
            <a:t>Periventricular</a:t>
          </a:r>
          <a:r>
            <a:rPr lang="en-US" b="1" dirty="0" smtClean="0"/>
            <a:t> </a:t>
          </a:r>
          <a:r>
            <a:rPr lang="en-US" b="1" dirty="0" err="1" smtClean="0"/>
            <a:t>leukomalacia</a:t>
          </a:r>
          <a:endParaRPr lang="en-US" b="1" dirty="0"/>
        </a:p>
      </dgm:t>
    </dgm:pt>
    <dgm:pt modelId="{46A6C3CF-ED06-44E8-AF2C-876E66AF1621}" type="parTrans" cxnId="{9F7C4E36-CA63-46C6-B2C7-0FD9FF6D2EF6}">
      <dgm:prSet/>
      <dgm:spPr/>
      <dgm:t>
        <a:bodyPr/>
        <a:lstStyle/>
        <a:p>
          <a:endParaRPr lang="en-US"/>
        </a:p>
      </dgm:t>
    </dgm:pt>
    <dgm:pt modelId="{5620716F-8092-4C03-935C-25A83E536A7F}" type="sibTrans" cxnId="{9F7C4E36-CA63-46C6-B2C7-0FD9FF6D2EF6}">
      <dgm:prSet/>
      <dgm:spPr/>
      <dgm:t>
        <a:bodyPr/>
        <a:lstStyle/>
        <a:p>
          <a:endParaRPr lang="en-US"/>
        </a:p>
      </dgm:t>
    </dgm:pt>
    <dgm:pt modelId="{8CB7D6B4-DE94-4081-A79D-65922D898C43}">
      <dgm:prSet custT="1"/>
      <dgm:spPr/>
      <dgm:t>
        <a:bodyPr/>
        <a:lstStyle/>
        <a:p>
          <a:pPr rtl="0"/>
          <a:r>
            <a:rPr lang="en-US" sz="2800" b="1" dirty="0" smtClean="0"/>
            <a:t>Focal (and multifocal)ischemic brain necrosis, stroke</a:t>
          </a:r>
          <a:endParaRPr lang="en-US" sz="2800" b="1" dirty="0"/>
        </a:p>
      </dgm:t>
    </dgm:pt>
    <dgm:pt modelId="{54A97A32-73B3-4400-BA16-59D74129512C}" type="parTrans" cxnId="{256140FD-3B1C-43F8-AF43-E2D1A5714E8A}">
      <dgm:prSet/>
      <dgm:spPr/>
      <dgm:t>
        <a:bodyPr/>
        <a:lstStyle/>
        <a:p>
          <a:endParaRPr lang="en-US"/>
        </a:p>
      </dgm:t>
    </dgm:pt>
    <dgm:pt modelId="{F0481E71-B085-4647-B2AF-E6F62EFC051A}" type="sibTrans" cxnId="{256140FD-3B1C-43F8-AF43-E2D1A5714E8A}">
      <dgm:prSet/>
      <dgm:spPr/>
      <dgm:t>
        <a:bodyPr/>
        <a:lstStyle/>
        <a:p>
          <a:endParaRPr lang="en-US"/>
        </a:p>
      </dgm:t>
    </dgm:pt>
    <dgm:pt modelId="{DBD2FA2B-2853-43D2-BB8F-C874B33D2177}" type="pres">
      <dgm:prSet presAssocID="{74DDED05-4B29-44B9-8327-B2E9B317728D}" presName="compositeShape" presStyleCnt="0">
        <dgm:presLayoutVars>
          <dgm:dir/>
          <dgm:resizeHandles/>
        </dgm:presLayoutVars>
      </dgm:prSet>
      <dgm:spPr/>
      <dgm:t>
        <a:bodyPr/>
        <a:lstStyle/>
        <a:p>
          <a:endParaRPr lang="en-US"/>
        </a:p>
      </dgm:t>
    </dgm:pt>
    <dgm:pt modelId="{B5171F98-932F-4DAC-964E-2EC1AEBC1A0D}" type="pres">
      <dgm:prSet presAssocID="{74DDED05-4B29-44B9-8327-B2E9B317728D}" presName="pyramid" presStyleLbl="node1" presStyleIdx="0" presStyleCnt="1" custLinFactNeighborX="-874" custLinFactNeighborY="11768"/>
      <dgm:spPr/>
    </dgm:pt>
    <dgm:pt modelId="{CDCDDB81-F238-45AD-968D-CECB8D05D2AA}" type="pres">
      <dgm:prSet presAssocID="{74DDED05-4B29-44B9-8327-B2E9B317728D}" presName="theList" presStyleCnt="0"/>
      <dgm:spPr/>
    </dgm:pt>
    <dgm:pt modelId="{F7A3A5C6-8AC3-4D84-AAEB-3F56EC8A15F2}" type="pres">
      <dgm:prSet presAssocID="{5B0983D0-33E2-45E5-BA0B-917670B7FBE4}" presName="aNode" presStyleLbl="fgAcc1" presStyleIdx="0" presStyleCnt="4">
        <dgm:presLayoutVars>
          <dgm:bulletEnabled val="1"/>
        </dgm:presLayoutVars>
      </dgm:prSet>
      <dgm:spPr/>
      <dgm:t>
        <a:bodyPr/>
        <a:lstStyle/>
        <a:p>
          <a:endParaRPr lang="en-US"/>
        </a:p>
      </dgm:t>
    </dgm:pt>
    <dgm:pt modelId="{AFAB42E1-18C5-41E0-8398-ABC917882DBB}" type="pres">
      <dgm:prSet presAssocID="{5B0983D0-33E2-45E5-BA0B-917670B7FBE4}" presName="aSpace" presStyleCnt="0"/>
      <dgm:spPr/>
    </dgm:pt>
    <dgm:pt modelId="{9EC0DFB4-4650-494B-8A4D-48C842CCB5A0}" type="pres">
      <dgm:prSet presAssocID="{7D6483DD-E650-46D7-87CE-B0BA73ED30B7}" presName="aNode" presStyleLbl="fgAcc1" presStyleIdx="1" presStyleCnt="4">
        <dgm:presLayoutVars>
          <dgm:bulletEnabled val="1"/>
        </dgm:presLayoutVars>
      </dgm:prSet>
      <dgm:spPr/>
      <dgm:t>
        <a:bodyPr/>
        <a:lstStyle/>
        <a:p>
          <a:endParaRPr lang="en-US"/>
        </a:p>
      </dgm:t>
    </dgm:pt>
    <dgm:pt modelId="{9CFA0A85-E56C-4479-AA2D-D8BBA5B22C5B}" type="pres">
      <dgm:prSet presAssocID="{7D6483DD-E650-46D7-87CE-B0BA73ED30B7}" presName="aSpace" presStyleCnt="0"/>
      <dgm:spPr/>
    </dgm:pt>
    <dgm:pt modelId="{D9C683D0-B435-4F1D-92EB-1353289085CB}" type="pres">
      <dgm:prSet presAssocID="{0AB534E0-9031-4BA8-B3F1-1374EF3DEF48}" presName="aNode" presStyleLbl="fgAcc1" presStyleIdx="2" presStyleCnt="4">
        <dgm:presLayoutVars>
          <dgm:bulletEnabled val="1"/>
        </dgm:presLayoutVars>
      </dgm:prSet>
      <dgm:spPr/>
      <dgm:t>
        <a:bodyPr/>
        <a:lstStyle/>
        <a:p>
          <a:endParaRPr lang="en-US"/>
        </a:p>
      </dgm:t>
    </dgm:pt>
    <dgm:pt modelId="{5AADD117-E92E-4906-8735-7845E535D8A0}" type="pres">
      <dgm:prSet presAssocID="{0AB534E0-9031-4BA8-B3F1-1374EF3DEF48}" presName="aSpace" presStyleCnt="0"/>
      <dgm:spPr/>
    </dgm:pt>
    <dgm:pt modelId="{10C7F56F-E985-41D6-8E20-00E666FA8571}" type="pres">
      <dgm:prSet presAssocID="{8CB7D6B4-DE94-4081-A79D-65922D898C43}" presName="aNode" presStyleLbl="fgAcc1" presStyleIdx="3" presStyleCnt="4" custScaleX="131616" custScaleY="332974" custLinFactX="-34267" custLinFactNeighborX="-100000" custLinFactNeighborY="-65811">
        <dgm:presLayoutVars>
          <dgm:bulletEnabled val="1"/>
        </dgm:presLayoutVars>
      </dgm:prSet>
      <dgm:spPr/>
      <dgm:t>
        <a:bodyPr/>
        <a:lstStyle/>
        <a:p>
          <a:endParaRPr lang="en-US"/>
        </a:p>
      </dgm:t>
    </dgm:pt>
    <dgm:pt modelId="{4EC85CCA-8ED3-4A47-92B8-75A3EEC530AD}" type="pres">
      <dgm:prSet presAssocID="{8CB7D6B4-DE94-4081-A79D-65922D898C43}" presName="aSpace" presStyleCnt="0"/>
      <dgm:spPr/>
    </dgm:pt>
  </dgm:ptLst>
  <dgm:cxnLst>
    <dgm:cxn modelId="{6061A69E-B0DA-4224-A830-4266A3598F26}" srcId="{74DDED05-4B29-44B9-8327-B2E9B317728D}" destId="{7D6483DD-E650-46D7-87CE-B0BA73ED30B7}" srcOrd="1" destOrd="0" parTransId="{3BDE9E67-D331-423D-A0CE-D68793A9D3CB}" sibTransId="{7846C28A-B5A5-479F-9315-C9A8F723D05C}"/>
    <dgm:cxn modelId="{FF188B65-058A-4D9F-A3FD-9570F175437A}" type="presOf" srcId="{7D6483DD-E650-46D7-87CE-B0BA73ED30B7}" destId="{9EC0DFB4-4650-494B-8A4D-48C842CCB5A0}" srcOrd="0" destOrd="0" presId="urn:microsoft.com/office/officeart/2005/8/layout/pyramid2"/>
    <dgm:cxn modelId="{60652351-4B58-491A-B7D3-DE25706E73FB}" type="presOf" srcId="{0AB534E0-9031-4BA8-B3F1-1374EF3DEF48}" destId="{D9C683D0-B435-4F1D-92EB-1353289085CB}" srcOrd="0" destOrd="0" presId="urn:microsoft.com/office/officeart/2005/8/layout/pyramid2"/>
    <dgm:cxn modelId="{C67AFCBF-B84C-49EA-906E-CF120EFC76C8}" type="presOf" srcId="{74DDED05-4B29-44B9-8327-B2E9B317728D}" destId="{DBD2FA2B-2853-43D2-BB8F-C874B33D2177}" srcOrd="0" destOrd="0" presId="urn:microsoft.com/office/officeart/2005/8/layout/pyramid2"/>
    <dgm:cxn modelId="{9464B2C1-ACC2-427B-946B-3DEE89EE48CB}" srcId="{74DDED05-4B29-44B9-8327-B2E9B317728D}" destId="{5B0983D0-33E2-45E5-BA0B-917670B7FBE4}" srcOrd="0" destOrd="0" parTransId="{4A7929AD-FFC0-49FF-A01A-2050289D0DE8}" sibTransId="{D65964E7-DB85-4F06-9BD0-0550DFDCA2C8}"/>
    <dgm:cxn modelId="{360E6DD9-12AA-4A76-99C8-9149A6DDE3E5}" type="presOf" srcId="{8CB7D6B4-DE94-4081-A79D-65922D898C43}" destId="{10C7F56F-E985-41D6-8E20-00E666FA8571}" srcOrd="0" destOrd="0" presId="urn:microsoft.com/office/officeart/2005/8/layout/pyramid2"/>
    <dgm:cxn modelId="{9F7C4E36-CA63-46C6-B2C7-0FD9FF6D2EF6}" srcId="{74DDED05-4B29-44B9-8327-B2E9B317728D}" destId="{0AB534E0-9031-4BA8-B3F1-1374EF3DEF48}" srcOrd="2" destOrd="0" parTransId="{46A6C3CF-ED06-44E8-AF2C-876E66AF1621}" sibTransId="{5620716F-8092-4C03-935C-25A83E536A7F}"/>
    <dgm:cxn modelId="{256140FD-3B1C-43F8-AF43-E2D1A5714E8A}" srcId="{74DDED05-4B29-44B9-8327-B2E9B317728D}" destId="{8CB7D6B4-DE94-4081-A79D-65922D898C43}" srcOrd="3" destOrd="0" parTransId="{54A97A32-73B3-4400-BA16-59D74129512C}" sibTransId="{F0481E71-B085-4647-B2AF-E6F62EFC051A}"/>
    <dgm:cxn modelId="{69D393FC-E7ED-4946-A0F0-FACC43BF9692}" type="presOf" srcId="{5B0983D0-33E2-45E5-BA0B-917670B7FBE4}" destId="{F7A3A5C6-8AC3-4D84-AAEB-3F56EC8A15F2}" srcOrd="0" destOrd="0" presId="urn:microsoft.com/office/officeart/2005/8/layout/pyramid2"/>
    <dgm:cxn modelId="{BB4B02AC-736C-4336-B08E-EB0E82F1EBC9}" type="presParOf" srcId="{DBD2FA2B-2853-43D2-BB8F-C874B33D2177}" destId="{B5171F98-932F-4DAC-964E-2EC1AEBC1A0D}" srcOrd="0" destOrd="0" presId="urn:microsoft.com/office/officeart/2005/8/layout/pyramid2"/>
    <dgm:cxn modelId="{E8CA6D81-536C-4017-9C47-61AECC999E0B}" type="presParOf" srcId="{DBD2FA2B-2853-43D2-BB8F-C874B33D2177}" destId="{CDCDDB81-F238-45AD-968D-CECB8D05D2AA}" srcOrd="1" destOrd="0" presId="urn:microsoft.com/office/officeart/2005/8/layout/pyramid2"/>
    <dgm:cxn modelId="{BFCD0D16-186D-43BE-ABB0-00984461DB72}" type="presParOf" srcId="{CDCDDB81-F238-45AD-968D-CECB8D05D2AA}" destId="{F7A3A5C6-8AC3-4D84-AAEB-3F56EC8A15F2}" srcOrd="0" destOrd="0" presId="urn:microsoft.com/office/officeart/2005/8/layout/pyramid2"/>
    <dgm:cxn modelId="{F273BB8A-1F35-4D98-9E0C-E2A1CC01B661}" type="presParOf" srcId="{CDCDDB81-F238-45AD-968D-CECB8D05D2AA}" destId="{AFAB42E1-18C5-41E0-8398-ABC917882DBB}" srcOrd="1" destOrd="0" presId="urn:microsoft.com/office/officeart/2005/8/layout/pyramid2"/>
    <dgm:cxn modelId="{8BC348A8-DEFC-4FA1-B61C-FE81895E25C7}" type="presParOf" srcId="{CDCDDB81-F238-45AD-968D-CECB8D05D2AA}" destId="{9EC0DFB4-4650-494B-8A4D-48C842CCB5A0}" srcOrd="2" destOrd="0" presId="urn:microsoft.com/office/officeart/2005/8/layout/pyramid2"/>
    <dgm:cxn modelId="{98B8DAD9-E162-4D51-B7EA-49C95104D7B4}" type="presParOf" srcId="{CDCDDB81-F238-45AD-968D-CECB8D05D2AA}" destId="{9CFA0A85-E56C-4479-AA2D-D8BBA5B22C5B}" srcOrd="3" destOrd="0" presId="urn:microsoft.com/office/officeart/2005/8/layout/pyramid2"/>
    <dgm:cxn modelId="{E6DAD589-9C27-4723-A257-C0878C07B288}" type="presParOf" srcId="{CDCDDB81-F238-45AD-968D-CECB8D05D2AA}" destId="{D9C683D0-B435-4F1D-92EB-1353289085CB}" srcOrd="4" destOrd="0" presId="urn:microsoft.com/office/officeart/2005/8/layout/pyramid2"/>
    <dgm:cxn modelId="{92463E29-4F4D-4140-B026-D36661D58430}" type="presParOf" srcId="{CDCDDB81-F238-45AD-968D-CECB8D05D2AA}" destId="{5AADD117-E92E-4906-8735-7845E535D8A0}" srcOrd="5" destOrd="0" presId="urn:microsoft.com/office/officeart/2005/8/layout/pyramid2"/>
    <dgm:cxn modelId="{69280F82-04BE-4DF2-A6ED-5C0961EAF927}" type="presParOf" srcId="{CDCDDB81-F238-45AD-968D-CECB8D05D2AA}" destId="{10C7F56F-E985-41D6-8E20-00E666FA8571}" srcOrd="6" destOrd="0" presId="urn:microsoft.com/office/officeart/2005/8/layout/pyramid2"/>
    <dgm:cxn modelId="{1784A77C-B95E-41B0-AA39-C6404BE376F0}" type="presParOf" srcId="{CDCDDB81-F238-45AD-968D-CECB8D05D2AA}" destId="{4EC85CCA-8ED3-4A47-92B8-75A3EEC530AD}" srcOrd="7"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8292927-FB72-42EB-9F3D-A533569F53D9}"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D7F18469-83FA-48CF-A775-17E69CABE4BE}">
      <dgm:prSet custT="1"/>
      <dgm:spPr/>
      <dgm:t>
        <a:bodyPr/>
        <a:lstStyle/>
        <a:p>
          <a:pPr rtl="0"/>
          <a:r>
            <a:rPr lang="en-US" sz="1800" b="1" baseline="0" dirty="0" err="1" smtClean="0">
              <a:solidFill>
                <a:schemeClr val="tx1"/>
              </a:solidFill>
              <a:latin typeface="Times New Roman" pitchFamily="18" charset="0"/>
              <a:cs typeface="Times New Roman" pitchFamily="18" charset="0"/>
            </a:rPr>
            <a:t>Porencephaly</a:t>
          </a:r>
          <a:r>
            <a:rPr lang="en-US" sz="1800" b="1" baseline="0" dirty="0" smtClean="0">
              <a:solidFill>
                <a:schemeClr val="tx1"/>
              </a:solidFill>
              <a:latin typeface="Times New Roman" pitchFamily="18" charset="0"/>
              <a:cs typeface="Times New Roman" pitchFamily="18" charset="0"/>
            </a:rPr>
            <a:t>- single u/l cavity due to infarction by a single major cerebral artery </a:t>
          </a:r>
          <a:endParaRPr lang="en-US" sz="1800" dirty="0">
            <a:solidFill>
              <a:schemeClr val="tx1"/>
            </a:solidFill>
            <a:latin typeface="Times New Roman" pitchFamily="18" charset="0"/>
            <a:cs typeface="Times New Roman" pitchFamily="18" charset="0"/>
          </a:endParaRPr>
        </a:p>
      </dgm:t>
    </dgm:pt>
    <dgm:pt modelId="{35909E28-D08C-4874-A0B8-49BB7F6E5577}" type="parTrans" cxnId="{75C165F3-5686-40EE-88C7-61EE3C8E0038}">
      <dgm:prSet/>
      <dgm:spPr/>
      <dgm:t>
        <a:bodyPr/>
        <a:lstStyle/>
        <a:p>
          <a:endParaRPr lang="en-US"/>
        </a:p>
      </dgm:t>
    </dgm:pt>
    <dgm:pt modelId="{196D7280-64E0-4A69-A647-E3FA8BBFBA3F}" type="sibTrans" cxnId="{75C165F3-5686-40EE-88C7-61EE3C8E0038}">
      <dgm:prSet/>
      <dgm:spPr/>
      <dgm:t>
        <a:bodyPr/>
        <a:lstStyle/>
        <a:p>
          <a:endParaRPr lang="en-US"/>
        </a:p>
      </dgm:t>
    </dgm:pt>
    <dgm:pt modelId="{CFEB782B-9F31-43E9-B364-854B7C20A44D}">
      <dgm:prSet custT="1"/>
      <dgm:spPr/>
      <dgm:t>
        <a:bodyPr/>
        <a:lstStyle/>
        <a:p>
          <a:pPr rtl="0"/>
          <a:r>
            <a:rPr lang="en-US" sz="1800" b="1" baseline="0" dirty="0" err="1" smtClean="0">
              <a:solidFill>
                <a:schemeClr val="tx1"/>
              </a:solidFill>
              <a:latin typeface="Times New Roman" pitchFamily="18" charset="0"/>
              <a:cs typeface="Times New Roman" pitchFamily="18" charset="0"/>
            </a:rPr>
            <a:t>Multicystic</a:t>
          </a:r>
          <a:r>
            <a:rPr lang="en-US" sz="1800" b="1" baseline="0" dirty="0" smtClean="0">
              <a:solidFill>
                <a:schemeClr val="tx1"/>
              </a:solidFill>
              <a:latin typeface="Times New Roman" pitchFamily="18" charset="0"/>
              <a:cs typeface="Times New Roman" pitchFamily="18" charset="0"/>
            </a:rPr>
            <a:t> </a:t>
          </a:r>
          <a:r>
            <a:rPr lang="en-US" sz="1800" b="1" baseline="0" dirty="0" err="1" smtClean="0">
              <a:solidFill>
                <a:schemeClr val="tx1"/>
              </a:solidFill>
              <a:latin typeface="Times New Roman" pitchFamily="18" charset="0"/>
              <a:cs typeface="Times New Roman" pitchFamily="18" charset="0"/>
            </a:rPr>
            <a:t>encephalomalacia</a:t>
          </a:r>
          <a:r>
            <a:rPr lang="en-US" sz="1800" b="1" baseline="0" dirty="0" smtClean="0">
              <a:solidFill>
                <a:schemeClr val="tx1"/>
              </a:solidFill>
              <a:latin typeface="Times New Roman" pitchFamily="18" charset="0"/>
              <a:cs typeface="Times New Roman" pitchFamily="18" charset="0"/>
            </a:rPr>
            <a:t>- multiple foci of cerebral necrosis mainly in white matter</a:t>
          </a:r>
          <a:endParaRPr lang="en-US" sz="1800" dirty="0">
            <a:solidFill>
              <a:schemeClr val="tx1"/>
            </a:solidFill>
            <a:latin typeface="Times New Roman" pitchFamily="18" charset="0"/>
            <a:cs typeface="Times New Roman" pitchFamily="18" charset="0"/>
          </a:endParaRPr>
        </a:p>
      </dgm:t>
    </dgm:pt>
    <dgm:pt modelId="{E09A07F4-1F21-480C-8A9D-BE1F9ADC7A24}" type="parTrans" cxnId="{9F716169-2F1F-4A62-BD98-3E489F4FD08F}">
      <dgm:prSet/>
      <dgm:spPr/>
      <dgm:t>
        <a:bodyPr/>
        <a:lstStyle/>
        <a:p>
          <a:endParaRPr lang="en-US"/>
        </a:p>
      </dgm:t>
    </dgm:pt>
    <dgm:pt modelId="{B267328A-75FB-4EB7-A15E-E0EA34270EBF}" type="sibTrans" cxnId="{9F716169-2F1F-4A62-BD98-3E489F4FD08F}">
      <dgm:prSet/>
      <dgm:spPr/>
      <dgm:t>
        <a:bodyPr/>
        <a:lstStyle/>
        <a:p>
          <a:endParaRPr lang="en-US"/>
        </a:p>
      </dgm:t>
    </dgm:pt>
    <dgm:pt modelId="{AC412949-BF57-491F-9F9A-9F3FC61153F8}" type="pres">
      <dgm:prSet presAssocID="{E8292927-FB72-42EB-9F3D-A533569F53D9}" presName="Name0" presStyleCnt="0">
        <dgm:presLayoutVars>
          <dgm:chPref val="3"/>
          <dgm:dir/>
          <dgm:animLvl val="lvl"/>
          <dgm:resizeHandles/>
        </dgm:presLayoutVars>
      </dgm:prSet>
      <dgm:spPr/>
      <dgm:t>
        <a:bodyPr/>
        <a:lstStyle/>
        <a:p>
          <a:endParaRPr lang="en-US"/>
        </a:p>
      </dgm:t>
    </dgm:pt>
    <dgm:pt modelId="{BBB5F3CA-57EC-46E6-9201-97D84D7EE231}" type="pres">
      <dgm:prSet presAssocID="{D7F18469-83FA-48CF-A775-17E69CABE4BE}" presName="horFlow" presStyleCnt="0"/>
      <dgm:spPr/>
    </dgm:pt>
    <dgm:pt modelId="{F3D12D86-E84F-46C3-8D87-BAFBA3C1661D}" type="pres">
      <dgm:prSet presAssocID="{D7F18469-83FA-48CF-A775-17E69CABE4BE}" presName="bigChev" presStyleLbl="node1" presStyleIdx="0" presStyleCnt="2" custScaleX="120709"/>
      <dgm:spPr/>
      <dgm:t>
        <a:bodyPr/>
        <a:lstStyle/>
        <a:p>
          <a:endParaRPr lang="en-US"/>
        </a:p>
      </dgm:t>
    </dgm:pt>
    <dgm:pt modelId="{95AA0102-FBCD-4C64-B189-AB778D294DD2}" type="pres">
      <dgm:prSet presAssocID="{D7F18469-83FA-48CF-A775-17E69CABE4BE}" presName="vSp" presStyleCnt="0"/>
      <dgm:spPr/>
    </dgm:pt>
    <dgm:pt modelId="{8FC94A1A-8218-4AB8-9B61-676E61F9AF31}" type="pres">
      <dgm:prSet presAssocID="{CFEB782B-9F31-43E9-B364-854B7C20A44D}" presName="horFlow" presStyleCnt="0"/>
      <dgm:spPr/>
    </dgm:pt>
    <dgm:pt modelId="{2B4CDE3F-838E-4153-9F3D-360C67C56E6B}" type="pres">
      <dgm:prSet presAssocID="{CFEB782B-9F31-43E9-B364-854B7C20A44D}" presName="bigChev" presStyleLbl="node1" presStyleIdx="1" presStyleCnt="2" custScaleX="139914"/>
      <dgm:spPr/>
      <dgm:t>
        <a:bodyPr/>
        <a:lstStyle/>
        <a:p>
          <a:endParaRPr lang="en-US"/>
        </a:p>
      </dgm:t>
    </dgm:pt>
  </dgm:ptLst>
  <dgm:cxnLst>
    <dgm:cxn modelId="{9F716169-2F1F-4A62-BD98-3E489F4FD08F}" srcId="{E8292927-FB72-42EB-9F3D-A533569F53D9}" destId="{CFEB782B-9F31-43E9-B364-854B7C20A44D}" srcOrd="1" destOrd="0" parTransId="{E09A07F4-1F21-480C-8A9D-BE1F9ADC7A24}" sibTransId="{B267328A-75FB-4EB7-A15E-E0EA34270EBF}"/>
    <dgm:cxn modelId="{C23754FB-880E-42B4-A048-BB5CD897F310}" type="presOf" srcId="{E8292927-FB72-42EB-9F3D-A533569F53D9}" destId="{AC412949-BF57-491F-9F9A-9F3FC61153F8}" srcOrd="0" destOrd="0" presId="urn:microsoft.com/office/officeart/2005/8/layout/lProcess3"/>
    <dgm:cxn modelId="{75C165F3-5686-40EE-88C7-61EE3C8E0038}" srcId="{E8292927-FB72-42EB-9F3D-A533569F53D9}" destId="{D7F18469-83FA-48CF-A775-17E69CABE4BE}" srcOrd="0" destOrd="0" parTransId="{35909E28-D08C-4874-A0B8-49BB7F6E5577}" sibTransId="{196D7280-64E0-4A69-A647-E3FA8BBFBA3F}"/>
    <dgm:cxn modelId="{1B62C9AA-4D35-4B36-B58C-A0D7D5EB4380}" type="presOf" srcId="{D7F18469-83FA-48CF-A775-17E69CABE4BE}" destId="{F3D12D86-E84F-46C3-8D87-BAFBA3C1661D}" srcOrd="0" destOrd="0" presId="urn:microsoft.com/office/officeart/2005/8/layout/lProcess3"/>
    <dgm:cxn modelId="{DE055E2A-703E-4BB3-B7FD-50F759D6D6C3}" type="presOf" srcId="{CFEB782B-9F31-43E9-B364-854B7C20A44D}" destId="{2B4CDE3F-838E-4153-9F3D-360C67C56E6B}" srcOrd="0" destOrd="0" presId="urn:microsoft.com/office/officeart/2005/8/layout/lProcess3"/>
    <dgm:cxn modelId="{DF7E66FD-1FD5-46C5-8B8A-4534991DA214}" type="presParOf" srcId="{AC412949-BF57-491F-9F9A-9F3FC61153F8}" destId="{BBB5F3CA-57EC-46E6-9201-97D84D7EE231}" srcOrd="0" destOrd="0" presId="urn:microsoft.com/office/officeart/2005/8/layout/lProcess3"/>
    <dgm:cxn modelId="{5CE596EF-9F83-4883-813E-18D13B2CEB6C}" type="presParOf" srcId="{BBB5F3CA-57EC-46E6-9201-97D84D7EE231}" destId="{F3D12D86-E84F-46C3-8D87-BAFBA3C1661D}" srcOrd="0" destOrd="0" presId="urn:microsoft.com/office/officeart/2005/8/layout/lProcess3"/>
    <dgm:cxn modelId="{B0031896-8CA3-44A6-BFA7-FE5B43CB15C1}" type="presParOf" srcId="{AC412949-BF57-491F-9F9A-9F3FC61153F8}" destId="{95AA0102-FBCD-4C64-B189-AB778D294DD2}" srcOrd="1" destOrd="0" presId="urn:microsoft.com/office/officeart/2005/8/layout/lProcess3"/>
    <dgm:cxn modelId="{75D1A2BA-4A1F-4F16-88AC-0FF253F050F9}" type="presParOf" srcId="{AC412949-BF57-491F-9F9A-9F3FC61153F8}" destId="{8FC94A1A-8218-4AB8-9B61-676E61F9AF31}" srcOrd="2" destOrd="0" presId="urn:microsoft.com/office/officeart/2005/8/layout/lProcess3"/>
    <dgm:cxn modelId="{7C1FFC39-B1AC-4D1B-9579-29EED96E0CC8}" type="presParOf" srcId="{8FC94A1A-8218-4AB8-9B61-676E61F9AF31}" destId="{2B4CDE3F-838E-4153-9F3D-360C67C56E6B}" srcOrd="0"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AAD50E1-7454-48D4-A10D-49CEB423BAF9}" type="doc">
      <dgm:prSet loTypeId="urn:microsoft.com/office/officeart/2005/8/layout/vList2" loCatId="list" qsTypeId="urn:microsoft.com/office/officeart/2005/8/quickstyle/3d3" qsCatId="3D" csTypeId="urn:microsoft.com/office/officeart/2005/8/colors/accent1_2" csCatId="accent1"/>
      <dgm:spPr/>
      <dgm:t>
        <a:bodyPr/>
        <a:lstStyle/>
        <a:p>
          <a:endParaRPr lang="en-US"/>
        </a:p>
      </dgm:t>
    </dgm:pt>
    <dgm:pt modelId="{CEA53994-E01D-471C-952F-45900ADB3BBA}">
      <dgm:prSet/>
      <dgm:spPr/>
      <dgm:t>
        <a:bodyPr/>
        <a:lstStyle/>
        <a:p>
          <a:pPr rtl="0"/>
          <a:r>
            <a:rPr lang="en-US" b="1" dirty="0" smtClean="0">
              <a:solidFill>
                <a:schemeClr val="tx1"/>
              </a:solidFill>
            </a:rPr>
            <a:t>Delivery room </a:t>
          </a:r>
          <a:r>
            <a:rPr lang="en-US" b="1" dirty="0" err="1" smtClean="0">
              <a:solidFill>
                <a:schemeClr val="tx1"/>
              </a:solidFill>
            </a:rPr>
            <a:t>Mx</a:t>
          </a:r>
          <a:r>
            <a:rPr lang="en-US" b="1" dirty="0" smtClean="0">
              <a:solidFill>
                <a:schemeClr val="tx1"/>
              </a:solidFill>
            </a:rPr>
            <a:t/>
          </a:r>
          <a:br>
            <a:rPr lang="en-US" b="1" dirty="0" smtClean="0">
              <a:solidFill>
                <a:schemeClr val="tx1"/>
              </a:solidFill>
            </a:rPr>
          </a:br>
          <a:endParaRPr lang="en-US" b="1" dirty="0">
            <a:solidFill>
              <a:schemeClr val="tx1"/>
            </a:solidFill>
          </a:endParaRPr>
        </a:p>
      </dgm:t>
    </dgm:pt>
    <dgm:pt modelId="{0C5F2F4B-16F4-41B1-8AAD-804E48C60168}" type="parTrans" cxnId="{3DEE321E-D500-420D-8985-CBF8E0CEE944}">
      <dgm:prSet/>
      <dgm:spPr/>
      <dgm:t>
        <a:bodyPr/>
        <a:lstStyle/>
        <a:p>
          <a:endParaRPr lang="en-US"/>
        </a:p>
      </dgm:t>
    </dgm:pt>
    <dgm:pt modelId="{CC8013B2-ABF4-4CCD-A8BE-AE6E21E18CC3}" type="sibTrans" cxnId="{3DEE321E-D500-420D-8985-CBF8E0CEE944}">
      <dgm:prSet/>
      <dgm:spPr/>
      <dgm:t>
        <a:bodyPr/>
        <a:lstStyle/>
        <a:p>
          <a:endParaRPr lang="en-US"/>
        </a:p>
      </dgm:t>
    </dgm:pt>
    <dgm:pt modelId="{5189CC62-7FC5-429E-B94A-5776D24E1371}" type="pres">
      <dgm:prSet presAssocID="{AAAD50E1-7454-48D4-A10D-49CEB423BAF9}" presName="linear" presStyleCnt="0">
        <dgm:presLayoutVars>
          <dgm:animLvl val="lvl"/>
          <dgm:resizeHandles val="exact"/>
        </dgm:presLayoutVars>
      </dgm:prSet>
      <dgm:spPr/>
      <dgm:t>
        <a:bodyPr/>
        <a:lstStyle/>
        <a:p>
          <a:endParaRPr lang="en-US"/>
        </a:p>
      </dgm:t>
    </dgm:pt>
    <dgm:pt modelId="{5AA5ACE1-D9CD-4EF7-B7BF-B55A71311FDB}" type="pres">
      <dgm:prSet presAssocID="{CEA53994-E01D-471C-952F-45900ADB3BBA}" presName="parentText" presStyleLbl="node1" presStyleIdx="0" presStyleCnt="1" custLinFactNeighborY="-24600">
        <dgm:presLayoutVars>
          <dgm:chMax val="0"/>
          <dgm:bulletEnabled val="1"/>
        </dgm:presLayoutVars>
      </dgm:prSet>
      <dgm:spPr/>
      <dgm:t>
        <a:bodyPr/>
        <a:lstStyle/>
        <a:p>
          <a:endParaRPr lang="en-US"/>
        </a:p>
      </dgm:t>
    </dgm:pt>
  </dgm:ptLst>
  <dgm:cxnLst>
    <dgm:cxn modelId="{8443D239-C1F5-4AF3-B767-FB8F6C81CA41}" type="presOf" srcId="{CEA53994-E01D-471C-952F-45900ADB3BBA}" destId="{5AA5ACE1-D9CD-4EF7-B7BF-B55A71311FDB}" srcOrd="0" destOrd="0" presId="urn:microsoft.com/office/officeart/2005/8/layout/vList2"/>
    <dgm:cxn modelId="{3DEE321E-D500-420D-8985-CBF8E0CEE944}" srcId="{AAAD50E1-7454-48D4-A10D-49CEB423BAF9}" destId="{CEA53994-E01D-471C-952F-45900ADB3BBA}" srcOrd="0" destOrd="0" parTransId="{0C5F2F4B-16F4-41B1-8AAD-804E48C60168}" sibTransId="{CC8013B2-ABF4-4CCD-A8BE-AE6E21E18CC3}"/>
    <dgm:cxn modelId="{D438C927-FEF9-4C84-AB70-78733DD801B6}" type="presOf" srcId="{AAAD50E1-7454-48D4-A10D-49CEB423BAF9}" destId="{5189CC62-7FC5-429E-B94A-5776D24E1371}" srcOrd="0" destOrd="0" presId="urn:microsoft.com/office/officeart/2005/8/layout/vList2"/>
    <dgm:cxn modelId="{9D56C3A8-DFB3-404A-964B-6168D32C217A}" type="presParOf" srcId="{5189CC62-7FC5-429E-B94A-5776D24E1371}" destId="{5AA5ACE1-D9CD-4EF7-B7BF-B55A71311FDB}"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60AA95-7462-4C76-9A07-42207FBADD6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4A86C03D-87EC-46FE-9AF2-8709833D7D46}">
      <dgm:prSet custT="1"/>
      <dgm:spPr/>
      <dgm:t>
        <a:bodyPr/>
        <a:lstStyle/>
        <a:p>
          <a:pPr rtl="0"/>
          <a:r>
            <a:rPr lang="en-US" sz="1800" b="1" baseline="0" dirty="0" smtClean="0">
              <a:latin typeface="Times New Roman" pitchFamily="18" charset="0"/>
              <a:cs typeface="Times New Roman" pitchFamily="18" charset="0"/>
            </a:rPr>
            <a:t>Prolapsed UC</a:t>
          </a:r>
          <a:endParaRPr lang="en-US" sz="1800" b="1" dirty="0">
            <a:latin typeface="Times New Roman" pitchFamily="18" charset="0"/>
            <a:cs typeface="Times New Roman" pitchFamily="18" charset="0"/>
          </a:endParaRPr>
        </a:p>
      </dgm:t>
    </dgm:pt>
    <dgm:pt modelId="{25AFDAAC-407C-49C3-923F-6D9433E968D5}" type="parTrans" cxnId="{7CF70D37-372A-4679-8408-F2847A9D3F0F}">
      <dgm:prSet/>
      <dgm:spPr/>
      <dgm:t>
        <a:bodyPr/>
        <a:lstStyle/>
        <a:p>
          <a:endParaRPr lang="en-US"/>
        </a:p>
      </dgm:t>
    </dgm:pt>
    <dgm:pt modelId="{1C0AE557-27A3-4C63-86B0-F23B59DEF74C}" type="sibTrans" cxnId="{7CF70D37-372A-4679-8408-F2847A9D3F0F}">
      <dgm:prSet/>
      <dgm:spPr/>
      <dgm:t>
        <a:bodyPr/>
        <a:lstStyle/>
        <a:p>
          <a:endParaRPr lang="en-US"/>
        </a:p>
      </dgm:t>
    </dgm:pt>
    <dgm:pt modelId="{5BA46EE7-0B45-4EBE-A97F-D15B6027910B}">
      <dgm:prSet custT="1"/>
      <dgm:spPr/>
      <dgm:t>
        <a:bodyPr/>
        <a:lstStyle/>
        <a:p>
          <a:pPr rtl="0"/>
          <a:r>
            <a:rPr lang="en-US" sz="1800" b="1" baseline="0" dirty="0" smtClean="0">
              <a:latin typeface="Times New Roman" pitchFamily="18" charset="0"/>
              <a:cs typeface="Times New Roman" pitchFamily="18" charset="0"/>
            </a:rPr>
            <a:t>Uterine rupture</a:t>
          </a:r>
          <a:endParaRPr lang="en-US" sz="1800" b="1" dirty="0">
            <a:latin typeface="Times New Roman" pitchFamily="18" charset="0"/>
            <a:cs typeface="Times New Roman" pitchFamily="18" charset="0"/>
          </a:endParaRPr>
        </a:p>
      </dgm:t>
    </dgm:pt>
    <dgm:pt modelId="{A2A88891-4328-4FE1-9211-CD44F2BD667A}" type="parTrans" cxnId="{BA44A06F-A05E-44BF-B55B-C77D84C7A26B}">
      <dgm:prSet/>
      <dgm:spPr/>
      <dgm:t>
        <a:bodyPr/>
        <a:lstStyle/>
        <a:p>
          <a:endParaRPr lang="en-US"/>
        </a:p>
      </dgm:t>
    </dgm:pt>
    <dgm:pt modelId="{A721F520-CD88-4395-A4BC-1A231E1753FD}" type="sibTrans" cxnId="{BA44A06F-A05E-44BF-B55B-C77D84C7A26B}">
      <dgm:prSet/>
      <dgm:spPr/>
      <dgm:t>
        <a:bodyPr/>
        <a:lstStyle/>
        <a:p>
          <a:endParaRPr lang="en-US"/>
        </a:p>
      </dgm:t>
    </dgm:pt>
    <dgm:pt modelId="{11BB9D35-E243-4D12-AC2E-F4C037331030}">
      <dgm:prSet custT="1"/>
      <dgm:spPr/>
      <dgm:t>
        <a:bodyPr/>
        <a:lstStyle/>
        <a:p>
          <a:pPr rtl="0"/>
          <a:r>
            <a:rPr lang="en-US" sz="1800" b="1" baseline="0" dirty="0" smtClean="0">
              <a:latin typeface="Times New Roman" pitchFamily="18" charset="0"/>
              <a:cs typeface="Times New Roman" pitchFamily="18" charset="0"/>
            </a:rPr>
            <a:t>Placental abruption</a:t>
          </a:r>
          <a:endParaRPr lang="en-US" sz="1800" b="1" dirty="0">
            <a:latin typeface="Times New Roman" pitchFamily="18" charset="0"/>
            <a:cs typeface="Times New Roman" pitchFamily="18" charset="0"/>
          </a:endParaRPr>
        </a:p>
      </dgm:t>
    </dgm:pt>
    <dgm:pt modelId="{13D2FD3E-FC04-4313-A14C-5B2A395C948D}" type="parTrans" cxnId="{03D9398A-5D5E-4B68-A792-A502667F058B}">
      <dgm:prSet/>
      <dgm:spPr/>
      <dgm:t>
        <a:bodyPr/>
        <a:lstStyle/>
        <a:p>
          <a:endParaRPr lang="en-US"/>
        </a:p>
      </dgm:t>
    </dgm:pt>
    <dgm:pt modelId="{345EF5FE-C519-443D-A584-E3BC7841050B}" type="sibTrans" cxnId="{03D9398A-5D5E-4B68-A792-A502667F058B}">
      <dgm:prSet/>
      <dgm:spPr/>
      <dgm:t>
        <a:bodyPr/>
        <a:lstStyle/>
        <a:p>
          <a:endParaRPr lang="en-US"/>
        </a:p>
      </dgm:t>
    </dgm:pt>
    <dgm:pt modelId="{0D9B9DAC-32DA-42A2-A328-CEB8D8D845CE}">
      <dgm:prSet custT="1"/>
      <dgm:spPr/>
      <dgm:t>
        <a:bodyPr/>
        <a:lstStyle/>
        <a:p>
          <a:pPr rtl="0"/>
          <a:r>
            <a:rPr lang="en-US" sz="1800" b="1" baseline="0" dirty="0" smtClean="0">
              <a:latin typeface="Times New Roman" pitchFamily="18" charset="0"/>
              <a:cs typeface="Times New Roman" pitchFamily="18" charset="0"/>
            </a:rPr>
            <a:t>Amniotic fluid embolism</a:t>
          </a:r>
          <a:endParaRPr lang="en-US" sz="1800" b="1" dirty="0">
            <a:latin typeface="Times New Roman" pitchFamily="18" charset="0"/>
            <a:cs typeface="Times New Roman" pitchFamily="18" charset="0"/>
          </a:endParaRPr>
        </a:p>
      </dgm:t>
    </dgm:pt>
    <dgm:pt modelId="{FACD6550-989D-4D78-A915-9953F3FDB3F9}" type="parTrans" cxnId="{1DE572FB-8C42-4603-8AEB-EFEF8935D22F}">
      <dgm:prSet/>
      <dgm:spPr/>
      <dgm:t>
        <a:bodyPr/>
        <a:lstStyle/>
        <a:p>
          <a:endParaRPr lang="en-US"/>
        </a:p>
      </dgm:t>
    </dgm:pt>
    <dgm:pt modelId="{9B5E1012-3D73-47E5-BA62-22E93E837483}" type="sibTrans" cxnId="{1DE572FB-8C42-4603-8AEB-EFEF8935D22F}">
      <dgm:prSet/>
      <dgm:spPr/>
      <dgm:t>
        <a:bodyPr/>
        <a:lstStyle/>
        <a:p>
          <a:endParaRPr lang="en-US"/>
        </a:p>
      </dgm:t>
    </dgm:pt>
    <dgm:pt modelId="{209A66DD-48CB-4A5B-9209-AF177959F393}">
      <dgm:prSet custT="1"/>
      <dgm:spPr/>
      <dgm:t>
        <a:bodyPr/>
        <a:lstStyle/>
        <a:p>
          <a:pPr rtl="0"/>
          <a:r>
            <a:rPr lang="en-US" sz="1800" b="1" baseline="0" dirty="0" smtClean="0">
              <a:latin typeface="Times New Roman" pitchFamily="18" charset="0"/>
              <a:cs typeface="Times New Roman" pitchFamily="18" charset="0"/>
            </a:rPr>
            <a:t>Acute maternal hemorrhage</a:t>
          </a:r>
          <a:endParaRPr lang="en-US" sz="1800" b="1" dirty="0">
            <a:latin typeface="Times New Roman" pitchFamily="18" charset="0"/>
            <a:cs typeface="Times New Roman" pitchFamily="18" charset="0"/>
          </a:endParaRPr>
        </a:p>
      </dgm:t>
    </dgm:pt>
    <dgm:pt modelId="{970C679D-50F3-4BF9-993A-F3652678931A}" type="parTrans" cxnId="{25863C72-4440-432B-9AA2-DD41C711E176}">
      <dgm:prSet/>
      <dgm:spPr/>
      <dgm:t>
        <a:bodyPr/>
        <a:lstStyle/>
        <a:p>
          <a:endParaRPr lang="en-US"/>
        </a:p>
      </dgm:t>
    </dgm:pt>
    <dgm:pt modelId="{43408300-E33B-4D73-8BF5-4CB68F057AD5}" type="sibTrans" cxnId="{25863C72-4440-432B-9AA2-DD41C711E176}">
      <dgm:prSet/>
      <dgm:spPr/>
      <dgm:t>
        <a:bodyPr/>
        <a:lstStyle/>
        <a:p>
          <a:endParaRPr lang="en-US"/>
        </a:p>
      </dgm:t>
    </dgm:pt>
    <dgm:pt modelId="{6A55024B-3F41-4D3C-80EA-8D0A3F5C397A}">
      <dgm:prSet custT="1"/>
      <dgm:spPr/>
      <dgm:t>
        <a:bodyPr/>
        <a:lstStyle/>
        <a:p>
          <a:pPr rtl="0"/>
          <a:r>
            <a:rPr lang="en-US" sz="1800" b="1" baseline="0" dirty="0" smtClean="0">
              <a:latin typeface="Times New Roman" pitchFamily="18" charset="0"/>
              <a:cs typeface="Times New Roman" pitchFamily="18" charset="0"/>
            </a:rPr>
            <a:t>Any condition causing sudden decrease in maternal cardiac output and blood flow to fetus</a:t>
          </a:r>
          <a:endParaRPr lang="en-US" sz="1800" b="1" dirty="0">
            <a:latin typeface="Times New Roman" pitchFamily="18" charset="0"/>
            <a:cs typeface="Times New Roman" pitchFamily="18" charset="0"/>
          </a:endParaRPr>
        </a:p>
      </dgm:t>
    </dgm:pt>
    <dgm:pt modelId="{BB32515B-1996-4582-B910-D2545592F901}" type="parTrans" cxnId="{CA88D0E5-3961-464F-A889-532EE91FDA11}">
      <dgm:prSet/>
      <dgm:spPr/>
      <dgm:t>
        <a:bodyPr/>
        <a:lstStyle/>
        <a:p>
          <a:endParaRPr lang="en-US"/>
        </a:p>
      </dgm:t>
    </dgm:pt>
    <dgm:pt modelId="{AC5027E0-4AB5-46E2-898E-BBD1AAA3F3FB}" type="sibTrans" cxnId="{CA88D0E5-3961-464F-A889-532EE91FDA11}">
      <dgm:prSet/>
      <dgm:spPr/>
      <dgm:t>
        <a:bodyPr/>
        <a:lstStyle/>
        <a:p>
          <a:endParaRPr lang="en-US"/>
        </a:p>
      </dgm:t>
    </dgm:pt>
    <dgm:pt modelId="{88CCA63F-887A-4567-BB0F-C33B26E4E5FD}">
      <dgm:prSet custT="1"/>
      <dgm:spPr/>
      <dgm:t>
        <a:bodyPr/>
        <a:lstStyle/>
        <a:p>
          <a:pPr rtl="0"/>
          <a:r>
            <a:rPr lang="en-US" sz="1800" b="1" baseline="0" dirty="0" smtClean="0">
              <a:latin typeface="Times New Roman" pitchFamily="18" charset="0"/>
              <a:cs typeface="Times New Roman" pitchFamily="18" charset="0"/>
            </a:rPr>
            <a:t>Acute neonatal </a:t>
          </a:r>
          <a:r>
            <a:rPr lang="en-US" sz="1800" b="1" baseline="0" dirty="0" err="1" smtClean="0">
              <a:latin typeface="Times New Roman" pitchFamily="18" charset="0"/>
              <a:cs typeface="Times New Roman" pitchFamily="18" charset="0"/>
            </a:rPr>
            <a:t>hemorrhage,vasa</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previa,feto</a:t>
          </a:r>
          <a:r>
            <a:rPr lang="en-US" sz="1800" b="1" baseline="0" dirty="0" smtClean="0">
              <a:latin typeface="Times New Roman" pitchFamily="18" charset="0"/>
              <a:cs typeface="Times New Roman" pitchFamily="18" charset="0"/>
            </a:rPr>
            <a:t> maternal hemorrhages.</a:t>
          </a:r>
          <a:endParaRPr lang="en-US" sz="1800" b="1" baseline="0" dirty="0">
            <a:latin typeface="Times New Roman" pitchFamily="18" charset="0"/>
            <a:cs typeface="Times New Roman" pitchFamily="18" charset="0"/>
          </a:endParaRPr>
        </a:p>
      </dgm:t>
    </dgm:pt>
    <dgm:pt modelId="{2198EB2B-1567-42AA-A189-A8AFD875D4FA}" type="parTrans" cxnId="{CD669427-0625-49DE-8E27-D6648D118FDB}">
      <dgm:prSet/>
      <dgm:spPr/>
      <dgm:t>
        <a:bodyPr/>
        <a:lstStyle/>
        <a:p>
          <a:endParaRPr lang="en-US"/>
        </a:p>
      </dgm:t>
    </dgm:pt>
    <dgm:pt modelId="{EEFE3E30-2D0D-42BE-A351-5DC3F932D196}" type="sibTrans" cxnId="{CD669427-0625-49DE-8E27-D6648D118FDB}">
      <dgm:prSet/>
      <dgm:spPr/>
      <dgm:t>
        <a:bodyPr/>
        <a:lstStyle/>
        <a:p>
          <a:endParaRPr lang="en-US"/>
        </a:p>
      </dgm:t>
    </dgm:pt>
    <dgm:pt modelId="{099205CA-7739-439E-B4CF-6617731F046A}" type="pres">
      <dgm:prSet presAssocID="{A760AA95-7462-4C76-9A07-42207FBADD6F}" presName="Name0" presStyleCnt="0">
        <dgm:presLayoutVars>
          <dgm:dir/>
          <dgm:resizeHandles val="exact"/>
        </dgm:presLayoutVars>
      </dgm:prSet>
      <dgm:spPr/>
      <dgm:t>
        <a:bodyPr/>
        <a:lstStyle/>
        <a:p>
          <a:endParaRPr lang="en-US"/>
        </a:p>
      </dgm:t>
    </dgm:pt>
    <dgm:pt modelId="{FBA215FD-16F4-433A-B29F-A35E3590E947}" type="pres">
      <dgm:prSet presAssocID="{A760AA95-7462-4C76-9A07-42207FBADD6F}" presName="fgShape" presStyleLbl="fgShp" presStyleIdx="0" presStyleCnt="1" custFlipVert="1" custScaleY="25253" custLinFactNeighborX="107" custLinFactNeighborY="70707"/>
      <dgm:spPr/>
    </dgm:pt>
    <dgm:pt modelId="{C3F00B5C-5DA7-41BA-8076-AEA4969F5324}" type="pres">
      <dgm:prSet presAssocID="{A760AA95-7462-4C76-9A07-42207FBADD6F}" presName="linComp" presStyleCnt="0"/>
      <dgm:spPr/>
    </dgm:pt>
    <dgm:pt modelId="{67120FDE-D7FC-4BAB-8A49-867D07D63C17}" type="pres">
      <dgm:prSet presAssocID="{4A86C03D-87EC-46FE-9AF2-8709833D7D46}" presName="compNode" presStyleCnt="0"/>
      <dgm:spPr/>
    </dgm:pt>
    <dgm:pt modelId="{16632B16-C47B-45B6-AA9B-8E47736FA2EB}" type="pres">
      <dgm:prSet presAssocID="{4A86C03D-87EC-46FE-9AF2-8709833D7D46}" presName="bkgdShape" presStyleLbl="node1" presStyleIdx="0" presStyleCnt="7" custScaleX="113642"/>
      <dgm:spPr/>
      <dgm:t>
        <a:bodyPr/>
        <a:lstStyle/>
        <a:p>
          <a:endParaRPr lang="en-US"/>
        </a:p>
      </dgm:t>
    </dgm:pt>
    <dgm:pt modelId="{8B3C0FBE-1C00-46C2-B25A-7D9B529BF267}" type="pres">
      <dgm:prSet presAssocID="{4A86C03D-87EC-46FE-9AF2-8709833D7D46}" presName="nodeTx" presStyleLbl="node1" presStyleIdx="0" presStyleCnt="7">
        <dgm:presLayoutVars>
          <dgm:bulletEnabled val="1"/>
        </dgm:presLayoutVars>
      </dgm:prSet>
      <dgm:spPr/>
      <dgm:t>
        <a:bodyPr/>
        <a:lstStyle/>
        <a:p>
          <a:endParaRPr lang="en-US"/>
        </a:p>
      </dgm:t>
    </dgm:pt>
    <dgm:pt modelId="{D8AE0F4A-6AEA-402B-B14E-AE487CC36834}" type="pres">
      <dgm:prSet presAssocID="{4A86C03D-87EC-46FE-9AF2-8709833D7D46}" presName="invisiNode" presStyleLbl="node1" presStyleIdx="0" presStyleCnt="7"/>
      <dgm:spPr/>
    </dgm:pt>
    <dgm:pt modelId="{ECB7C071-8055-4EF6-A618-F5FE894E4800}" type="pres">
      <dgm:prSet presAssocID="{4A86C03D-87EC-46FE-9AF2-8709833D7D46}" presName="imagNode" presStyleLbl="fgImgPlace1" presStyleIdx="0" presStyleCnt="7"/>
      <dgm:spPr>
        <a:blipFill rotWithShape="0">
          <a:blip xmlns:r="http://schemas.openxmlformats.org/officeDocument/2006/relationships" r:embed="rId1"/>
          <a:stretch>
            <a:fillRect/>
          </a:stretch>
        </a:blipFill>
      </dgm:spPr>
    </dgm:pt>
    <dgm:pt modelId="{4CFAC1CA-EB67-4048-BA78-A3471D0B35AE}" type="pres">
      <dgm:prSet presAssocID="{1C0AE557-27A3-4C63-86B0-F23B59DEF74C}" presName="sibTrans" presStyleLbl="sibTrans2D1" presStyleIdx="0" presStyleCnt="0"/>
      <dgm:spPr/>
      <dgm:t>
        <a:bodyPr/>
        <a:lstStyle/>
        <a:p>
          <a:endParaRPr lang="en-US"/>
        </a:p>
      </dgm:t>
    </dgm:pt>
    <dgm:pt modelId="{BEAC7365-821F-4DFA-B219-AC79990E1760}" type="pres">
      <dgm:prSet presAssocID="{5BA46EE7-0B45-4EBE-A97F-D15B6027910B}" presName="compNode" presStyleCnt="0"/>
      <dgm:spPr/>
    </dgm:pt>
    <dgm:pt modelId="{30837A5D-F848-4F46-9D40-CF9363949044}" type="pres">
      <dgm:prSet presAssocID="{5BA46EE7-0B45-4EBE-A97F-D15B6027910B}" presName="bkgdShape" presStyleLbl="node1" presStyleIdx="1" presStyleCnt="7"/>
      <dgm:spPr/>
      <dgm:t>
        <a:bodyPr/>
        <a:lstStyle/>
        <a:p>
          <a:endParaRPr lang="en-US"/>
        </a:p>
      </dgm:t>
    </dgm:pt>
    <dgm:pt modelId="{6B67F8FD-2C0E-402D-9045-4E65E7A953F3}" type="pres">
      <dgm:prSet presAssocID="{5BA46EE7-0B45-4EBE-A97F-D15B6027910B}" presName="nodeTx" presStyleLbl="node1" presStyleIdx="1" presStyleCnt="7">
        <dgm:presLayoutVars>
          <dgm:bulletEnabled val="1"/>
        </dgm:presLayoutVars>
      </dgm:prSet>
      <dgm:spPr/>
      <dgm:t>
        <a:bodyPr/>
        <a:lstStyle/>
        <a:p>
          <a:endParaRPr lang="en-US"/>
        </a:p>
      </dgm:t>
    </dgm:pt>
    <dgm:pt modelId="{99E2AA64-EAD3-4114-BFDE-DD5F41605874}" type="pres">
      <dgm:prSet presAssocID="{5BA46EE7-0B45-4EBE-A97F-D15B6027910B}" presName="invisiNode" presStyleLbl="node1" presStyleIdx="1" presStyleCnt="7"/>
      <dgm:spPr/>
    </dgm:pt>
    <dgm:pt modelId="{E8B78983-1283-42C7-8D38-61DC1442F8AC}" type="pres">
      <dgm:prSet presAssocID="{5BA46EE7-0B45-4EBE-A97F-D15B6027910B}" presName="imagNode" presStyleLbl="fgImgPlace1" presStyleIdx="1" presStyleCnt="7"/>
      <dgm:spPr>
        <a:blipFill rotWithShape="0">
          <a:blip xmlns:r="http://schemas.openxmlformats.org/officeDocument/2006/relationships" r:embed="rId2"/>
          <a:stretch>
            <a:fillRect/>
          </a:stretch>
        </a:blipFill>
      </dgm:spPr>
    </dgm:pt>
    <dgm:pt modelId="{A1F85BA0-9B2F-4526-BD53-3CA8DFFFCAB2}" type="pres">
      <dgm:prSet presAssocID="{A721F520-CD88-4395-A4BC-1A231E1753FD}" presName="sibTrans" presStyleLbl="sibTrans2D1" presStyleIdx="0" presStyleCnt="0"/>
      <dgm:spPr/>
      <dgm:t>
        <a:bodyPr/>
        <a:lstStyle/>
        <a:p>
          <a:endParaRPr lang="en-US"/>
        </a:p>
      </dgm:t>
    </dgm:pt>
    <dgm:pt modelId="{C29F977C-15C6-45BC-8243-BCADA0634B46}" type="pres">
      <dgm:prSet presAssocID="{11BB9D35-E243-4D12-AC2E-F4C037331030}" presName="compNode" presStyleCnt="0"/>
      <dgm:spPr/>
    </dgm:pt>
    <dgm:pt modelId="{FB130D51-E176-4561-BEC1-E0D13244FCCA}" type="pres">
      <dgm:prSet presAssocID="{11BB9D35-E243-4D12-AC2E-F4C037331030}" presName="bkgdShape" presStyleLbl="node1" presStyleIdx="2" presStyleCnt="7"/>
      <dgm:spPr/>
      <dgm:t>
        <a:bodyPr/>
        <a:lstStyle/>
        <a:p>
          <a:endParaRPr lang="en-US"/>
        </a:p>
      </dgm:t>
    </dgm:pt>
    <dgm:pt modelId="{AACCE61A-6C2B-4FCF-BF46-176733E16154}" type="pres">
      <dgm:prSet presAssocID="{11BB9D35-E243-4D12-AC2E-F4C037331030}" presName="nodeTx" presStyleLbl="node1" presStyleIdx="2" presStyleCnt="7">
        <dgm:presLayoutVars>
          <dgm:bulletEnabled val="1"/>
        </dgm:presLayoutVars>
      </dgm:prSet>
      <dgm:spPr/>
      <dgm:t>
        <a:bodyPr/>
        <a:lstStyle/>
        <a:p>
          <a:endParaRPr lang="en-US"/>
        </a:p>
      </dgm:t>
    </dgm:pt>
    <dgm:pt modelId="{86F349EE-90FF-4233-A6FD-950ABD59D275}" type="pres">
      <dgm:prSet presAssocID="{11BB9D35-E243-4D12-AC2E-F4C037331030}" presName="invisiNode" presStyleLbl="node1" presStyleIdx="2" presStyleCnt="7"/>
      <dgm:spPr/>
    </dgm:pt>
    <dgm:pt modelId="{A42CC274-E28A-4509-AE42-D4A7833353D7}" type="pres">
      <dgm:prSet presAssocID="{11BB9D35-E243-4D12-AC2E-F4C037331030}" presName="imagNode" presStyleLbl="fgImgPlace1" presStyleIdx="2" presStyleCnt="7"/>
      <dgm:spPr>
        <a:blipFill rotWithShape="0">
          <a:blip xmlns:r="http://schemas.openxmlformats.org/officeDocument/2006/relationships" r:embed="rId3"/>
          <a:stretch>
            <a:fillRect/>
          </a:stretch>
        </a:blipFill>
      </dgm:spPr>
    </dgm:pt>
    <dgm:pt modelId="{3E6506C3-6208-4336-9B31-FA746ADFE6DC}" type="pres">
      <dgm:prSet presAssocID="{345EF5FE-C519-443D-A584-E3BC7841050B}" presName="sibTrans" presStyleLbl="sibTrans2D1" presStyleIdx="0" presStyleCnt="0"/>
      <dgm:spPr/>
      <dgm:t>
        <a:bodyPr/>
        <a:lstStyle/>
        <a:p>
          <a:endParaRPr lang="en-US"/>
        </a:p>
      </dgm:t>
    </dgm:pt>
    <dgm:pt modelId="{DB832556-88D1-41A2-9DA2-B070BF26D195}" type="pres">
      <dgm:prSet presAssocID="{0D9B9DAC-32DA-42A2-A328-CEB8D8D845CE}" presName="compNode" presStyleCnt="0"/>
      <dgm:spPr/>
    </dgm:pt>
    <dgm:pt modelId="{6744817B-ECFA-4E20-9E62-F0F8AA1C054D}" type="pres">
      <dgm:prSet presAssocID="{0D9B9DAC-32DA-42A2-A328-CEB8D8D845CE}" presName="bkgdShape" presStyleLbl="node1" presStyleIdx="3" presStyleCnt="7"/>
      <dgm:spPr/>
      <dgm:t>
        <a:bodyPr/>
        <a:lstStyle/>
        <a:p>
          <a:endParaRPr lang="en-US"/>
        </a:p>
      </dgm:t>
    </dgm:pt>
    <dgm:pt modelId="{B1B66BDF-05A8-42A7-BB62-A015E1221005}" type="pres">
      <dgm:prSet presAssocID="{0D9B9DAC-32DA-42A2-A328-CEB8D8D845CE}" presName="nodeTx" presStyleLbl="node1" presStyleIdx="3" presStyleCnt="7">
        <dgm:presLayoutVars>
          <dgm:bulletEnabled val="1"/>
        </dgm:presLayoutVars>
      </dgm:prSet>
      <dgm:spPr/>
      <dgm:t>
        <a:bodyPr/>
        <a:lstStyle/>
        <a:p>
          <a:endParaRPr lang="en-US"/>
        </a:p>
      </dgm:t>
    </dgm:pt>
    <dgm:pt modelId="{93D2D49A-8374-43E6-991E-376C50F2914D}" type="pres">
      <dgm:prSet presAssocID="{0D9B9DAC-32DA-42A2-A328-CEB8D8D845CE}" presName="invisiNode" presStyleLbl="node1" presStyleIdx="3" presStyleCnt="7"/>
      <dgm:spPr/>
    </dgm:pt>
    <dgm:pt modelId="{5B3E3142-523E-4AA5-A116-A5FC00E589BA}" type="pres">
      <dgm:prSet presAssocID="{0D9B9DAC-32DA-42A2-A328-CEB8D8D845CE}" presName="imagNode" presStyleLbl="fgImgPlace1" presStyleIdx="3" presStyleCnt="7"/>
      <dgm:spPr>
        <a:blipFill rotWithShape="0">
          <a:blip xmlns:r="http://schemas.openxmlformats.org/officeDocument/2006/relationships" r:embed="rId4"/>
          <a:stretch>
            <a:fillRect/>
          </a:stretch>
        </a:blipFill>
      </dgm:spPr>
    </dgm:pt>
    <dgm:pt modelId="{06A6E041-0066-49AD-938A-EF1082C2939F}" type="pres">
      <dgm:prSet presAssocID="{9B5E1012-3D73-47E5-BA62-22E93E837483}" presName="sibTrans" presStyleLbl="sibTrans2D1" presStyleIdx="0" presStyleCnt="0"/>
      <dgm:spPr/>
      <dgm:t>
        <a:bodyPr/>
        <a:lstStyle/>
        <a:p>
          <a:endParaRPr lang="en-US"/>
        </a:p>
      </dgm:t>
    </dgm:pt>
    <dgm:pt modelId="{58A44B9A-BE4A-4980-993B-1B7F78D12036}" type="pres">
      <dgm:prSet presAssocID="{209A66DD-48CB-4A5B-9209-AF177959F393}" presName="compNode" presStyleCnt="0"/>
      <dgm:spPr/>
    </dgm:pt>
    <dgm:pt modelId="{A74A0FDD-0A7F-4EA4-9B1B-B3F7BDA2F3C5}" type="pres">
      <dgm:prSet presAssocID="{209A66DD-48CB-4A5B-9209-AF177959F393}" presName="bkgdShape" presStyleLbl="node1" presStyleIdx="4" presStyleCnt="7"/>
      <dgm:spPr/>
      <dgm:t>
        <a:bodyPr/>
        <a:lstStyle/>
        <a:p>
          <a:endParaRPr lang="en-US"/>
        </a:p>
      </dgm:t>
    </dgm:pt>
    <dgm:pt modelId="{B03537EE-9CA1-4C55-AC1E-0D96B6A19FFF}" type="pres">
      <dgm:prSet presAssocID="{209A66DD-48CB-4A5B-9209-AF177959F393}" presName="nodeTx" presStyleLbl="node1" presStyleIdx="4" presStyleCnt="7">
        <dgm:presLayoutVars>
          <dgm:bulletEnabled val="1"/>
        </dgm:presLayoutVars>
      </dgm:prSet>
      <dgm:spPr/>
      <dgm:t>
        <a:bodyPr/>
        <a:lstStyle/>
        <a:p>
          <a:endParaRPr lang="en-US"/>
        </a:p>
      </dgm:t>
    </dgm:pt>
    <dgm:pt modelId="{6918FE11-2FA3-419A-A7DE-7481B0E606A5}" type="pres">
      <dgm:prSet presAssocID="{209A66DD-48CB-4A5B-9209-AF177959F393}" presName="invisiNode" presStyleLbl="node1" presStyleIdx="4" presStyleCnt="7"/>
      <dgm:spPr/>
    </dgm:pt>
    <dgm:pt modelId="{5A7655A1-1AFB-487E-87B4-6A112CC60339}" type="pres">
      <dgm:prSet presAssocID="{209A66DD-48CB-4A5B-9209-AF177959F393}" presName="imagNode" presStyleLbl="fgImgPlace1" presStyleIdx="4" presStyleCnt="7"/>
      <dgm:spPr>
        <a:blipFill rotWithShape="0">
          <a:blip xmlns:r="http://schemas.openxmlformats.org/officeDocument/2006/relationships" r:embed="rId5"/>
          <a:stretch>
            <a:fillRect/>
          </a:stretch>
        </a:blipFill>
      </dgm:spPr>
    </dgm:pt>
    <dgm:pt modelId="{C18F805D-5F93-41C2-B6D4-9062164008E4}" type="pres">
      <dgm:prSet presAssocID="{43408300-E33B-4D73-8BF5-4CB68F057AD5}" presName="sibTrans" presStyleLbl="sibTrans2D1" presStyleIdx="0" presStyleCnt="0"/>
      <dgm:spPr/>
      <dgm:t>
        <a:bodyPr/>
        <a:lstStyle/>
        <a:p>
          <a:endParaRPr lang="en-US"/>
        </a:p>
      </dgm:t>
    </dgm:pt>
    <dgm:pt modelId="{523C288F-CE79-40DA-81BD-DBCEB3862784}" type="pres">
      <dgm:prSet presAssocID="{6A55024B-3F41-4D3C-80EA-8D0A3F5C397A}" presName="compNode" presStyleCnt="0"/>
      <dgm:spPr/>
    </dgm:pt>
    <dgm:pt modelId="{21730FCB-AE85-492C-B29A-3E5DDBEC0DA3}" type="pres">
      <dgm:prSet presAssocID="{6A55024B-3F41-4D3C-80EA-8D0A3F5C397A}" presName="bkgdShape" presStyleLbl="node1" presStyleIdx="5" presStyleCnt="7"/>
      <dgm:spPr/>
      <dgm:t>
        <a:bodyPr/>
        <a:lstStyle/>
        <a:p>
          <a:endParaRPr lang="en-US"/>
        </a:p>
      </dgm:t>
    </dgm:pt>
    <dgm:pt modelId="{045F80C3-D97D-4E16-B624-0AB65AD59C7A}" type="pres">
      <dgm:prSet presAssocID="{6A55024B-3F41-4D3C-80EA-8D0A3F5C397A}" presName="nodeTx" presStyleLbl="node1" presStyleIdx="5" presStyleCnt="7">
        <dgm:presLayoutVars>
          <dgm:bulletEnabled val="1"/>
        </dgm:presLayoutVars>
      </dgm:prSet>
      <dgm:spPr/>
      <dgm:t>
        <a:bodyPr/>
        <a:lstStyle/>
        <a:p>
          <a:endParaRPr lang="en-US"/>
        </a:p>
      </dgm:t>
    </dgm:pt>
    <dgm:pt modelId="{0F721CFB-C4A2-472D-A54F-A5B077986DF9}" type="pres">
      <dgm:prSet presAssocID="{6A55024B-3F41-4D3C-80EA-8D0A3F5C397A}" presName="invisiNode" presStyleLbl="node1" presStyleIdx="5" presStyleCnt="7"/>
      <dgm:spPr/>
    </dgm:pt>
    <dgm:pt modelId="{B994F093-0BFE-49E0-B302-1A30F8F2CF6F}" type="pres">
      <dgm:prSet presAssocID="{6A55024B-3F41-4D3C-80EA-8D0A3F5C397A}" presName="imagNode" presStyleLbl="fgImgPlace1" presStyleIdx="5" presStyleCnt="7" custLinFactNeighborX="36" custLinFactNeighborY="-18018"/>
      <dgm:spPr>
        <a:blipFill rotWithShape="0">
          <a:blip xmlns:r="http://schemas.openxmlformats.org/officeDocument/2006/relationships" r:embed="rId6"/>
          <a:stretch>
            <a:fillRect/>
          </a:stretch>
        </a:blipFill>
      </dgm:spPr>
    </dgm:pt>
    <dgm:pt modelId="{ADF32EDC-BACF-486A-9B65-28B94364ED22}" type="pres">
      <dgm:prSet presAssocID="{AC5027E0-4AB5-46E2-898E-BBD1AAA3F3FB}" presName="sibTrans" presStyleLbl="sibTrans2D1" presStyleIdx="0" presStyleCnt="0"/>
      <dgm:spPr/>
      <dgm:t>
        <a:bodyPr/>
        <a:lstStyle/>
        <a:p>
          <a:endParaRPr lang="en-US"/>
        </a:p>
      </dgm:t>
    </dgm:pt>
    <dgm:pt modelId="{5A0CC648-042B-49E9-B321-A38C5FB49590}" type="pres">
      <dgm:prSet presAssocID="{88CCA63F-887A-4567-BB0F-C33B26E4E5FD}" presName="compNode" presStyleCnt="0"/>
      <dgm:spPr/>
    </dgm:pt>
    <dgm:pt modelId="{DF78A886-3941-4AD6-A79C-F4BA05896968}" type="pres">
      <dgm:prSet presAssocID="{88CCA63F-887A-4567-BB0F-C33B26E4E5FD}" presName="bkgdShape" presStyleLbl="node1" presStyleIdx="6" presStyleCnt="7"/>
      <dgm:spPr/>
      <dgm:t>
        <a:bodyPr/>
        <a:lstStyle/>
        <a:p>
          <a:endParaRPr lang="en-US"/>
        </a:p>
      </dgm:t>
    </dgm:pt>
    <dgm:pt modelId="{DC946E07-5B6A-47FA-9A0B-106B6FF3C05E}" type="pres">
      <dgm:prSet presAssocID="{88CCA63F-887A-4567-BB0F-C33B26E4E5FD}" presName="nodeTx" presStyleLbl="node1" presStyleIdx="6" presStyleCnt="7">
        <dgm:presLayoutVars>
          <dgm:bulletEnabled val="1"/>
        </dgm:presLayoutVars>
      </dgm:prSet>
      <dgm:spPr/>
      <dgm:t>
        <a:bodyPr/>
        <a:lstStyle/>
        <a:p>
          <a:endParaRPr lang="en-US"/>
        </a:p>
      </dgm:t>
    </dgm:pt>
    <dgm:pt modelId="{2C0014EF-A340-4BFF-80BA-5A31018F4403}" type="pres">
      <dgm:prSet presAssocID="{88CCA63F-887A-4567-BB0F-C33B26E4E5FD}" presName="invisiNode" presStyleLbl="node1" presStyleIdx="6" presStyleCnt="7"/>
      <dgm:spPr/>
    </dgm:pt>
    <dgm:pt modelId="{37BE91D4-8019-40B6-B52D-A31131ECE1FA}" type="pres">
      <dgm:prSet presAssocID="{88CCA63F-887A-4567-BB0F-C33B26E4E5FD}" presName="imagNode" presStyleLbl="fgImgPlace1" presStyleIdx="6" presStyleCnt="7" custLinFactNeighborX="-3015" custLinFactNeighborY="-18018"/>
      <dgm:spPr>
        <a:blipFill rotWithShape="0">
          <a:blip xmlns:r="http://schemas.openxmlformats.org/officeDocument/2006/relationships" r:embed="rId7"/>
          <a:stretch>
            <a:fillRect/>
          </a:stretch>
        </a:blipFill>
      </dgm:spPr>
    </dgm:pt>
  </dgm:ptLst>
  <dgm:cxnLst>
    <dgm:cxn modelId="{EE9CFB5A-7FE2-4566-B505-70234989380B}" type="presOf" srcId="{0D9B9DAC-32DA-42A2-A328-CEB8D8D845CE}" destId="{6744817B-ECFA-4E20-9E62-F0F8AA1C054D}" srcOrd="0" destOrd="0" presId="urn:microsoft.com/office/officeart/2005/8/layout/hList7"/>
    <dgm:cxn modelId="{76FFAF44-C569-4663-9C98-032791B158BA}" type="presOf" srcId="{9B5E1012-3D73-47E5-BA62-22E93E837483}" destId="{06A6E041-0066-49AD-938A-EF1082C2939F}" srcOrd="0" destOrd="0" presId="urn:microsoft.com/office/officeart/2005/8/layout/hList7"/>
    <dgm:cxn modelId="{05E35170-7A48-4F4D-AAFC-ED85BE02568A}" type="presOf" srcId="{1C0AE557-27A3-4C63-86B0-F23B59DEF74C}" destId="{4CFAC1CA-EB67-4048-BA78-A3471D0B35AE}" srcOrd="0" destOrd="0" presId="urn:microsoft.com/office/officeart/2005/8/layout/hList7"/>
    <dgm:cxn modelId="{11FAD136-5530-46E6-8B89-6D1DCD026D67}" type="presOf" srcId="{11BB9D35-E243-4D12-AC2E-F4C037331030}" destId="{FB130D51-E176-4561-BEC1-E0D13244FCCA}" srcOrd="0" destOrd="0" presId="urn:microsoft.com/office/officeart/2005/8/layout/hList7"/>
    <dgm:cxn modelId="{99AFBC2E-1AD7-437F-809B-BFD2B264CD23}" type="presOf" srcId="{209A66DD-48CB-4A5B-9209-AF177959F393}" destId="{A74A0FDD-0A7F-4EA4-9B1B-B3F7BDA2F3C5}" srcOrd="0" destOrd="0" presId="urn:microsoft.com/office/officeart/2005/8/layout/hList7"/>
    <dgm:cxn modelId="{3E7E4728-968C-4E10-BC32-B291B18ADF58}" type="presOf" srcId="{5BA46EE7-0B45-4EBE-A97F-D15B6027910B}" destId="{30837A5D-F848-4F46-9D40-CF9363949044}" srcOrd="0" destOrd="0" presId="urn:microsoft.com/office/officeart/2005/8/layout/hList7"/>
    <dgm:cxn modelId="{301997B8-05F1-43DD-9976-9FA0A572BCE8}" type="presOf" srcId="{6A55024B-3F41-4D3C-80EA-8D0A3F5C397A}" destId="{045F80C3-D97D-4E16-B624-0AB65AD59C7A}" srcOrd="1" destOrd="0" presId="urn:microsoft.com/office/officeart/2005/8/layout/hList7"/>
    <dgm:cxn modelId="{6A3D3C4F-70AA-46E1-BD69-C3C4678D1D29}" type="presOf" srcId="{88CCA63F-887A-4567-BB0F-C33B26E4E5FD}" destId="{DC946E07-5B6A-47FA-9A0B-106B6FF3C05E}" srcOrd="1" destOrd="0" presId="urn:microsoft.com/office/officeart/2005/8/layout/hList7"/>
    <dgm:cxn modelId="{82DCDFCD-1387-49FD-B7CB-7E892EE43E83}" type="presOf" srcId="{A721F520-CD88-4395-A4BC-1A231E1753FD}" destId="{A1F85BA0-9B2F-4526-BD53-3CA8DFFFCAB2}" srcOrd="0" destOrd="0" presId="urn:microsoft.com/office/officeart/2005/8/layout/hList7"/>
    <dgm:cxn modelId="{03D9398A-5D5E-4B68-A792-A502667F058B}" srcId="{A760AA95-7462-4C76-9A07-42207FBADD6F}" destId="{11BB9D35-E243-4D12-AC2E-F4C037331030}" srcOrd="2" destOrd="0" parTransId="{13D2FD3E-FC04-4313-A14C-5B2A395C948D}" sibTransId="{345EF5FE-C519-443D-A584-E3BC7841050B}"/>
    <dgm:cxn modelId="{7CF70D37-372A-4679-8408-F2847A9D3F0F}" srcId="{A760AA95-7462-4C76-9A07-42207FBADD6F}" destId="{4A86C03D-87EC-46FE-9AF2-8709833D7D46}" srcOrd="0" destOrd="0" parTransId="{25AFDAAC-407C-49C3-923F-6D9433E968D5}" sibTransId="{1C0AE557-27A3-4C63-86B0-F23B59DEF74C}"/>
    <dgm:cxn modelId="{CA88D0E5-3961-464F-A889-532EE91FDA11}" srcId="{A760AA95-7462-4C76-9A07-42207FBADD6F}" destId="{6A55024B-3F41-4D3C-80EA-8D0A3F5C397A}" srcOrd="5" destOrd="0" parTransId="{BB32515B-1996-4582-B910-D2545592F901}" sibTransId="{AC5027E0-4AB5-46E2-898E-BBD1AAA3F3FB}"/>
    <dgm:cxn modelId="{FCD34172-9E94-4F18-9409-66A8A117E451}" type="presOf" srcId="{209A66DD-48CB-4A5B-9209-AF177959F393}" destId="{B03537EE-9CA1-4C55-AC1E-0D96B6A19FFF}" srcOrd="1" destOrd="0" presId="urn:microsoft.com/office/officeart/2005/8/layout/hList7"/>
    <dgm:cxn modelId="{41F52B64-7A30-4418-963A-5F7BC42E6206}" type="presOf" srcId="{43408300-E33B-4D73-8BF5-4CB68F057AD5}" destId="{C18F805D-5F93-41C2-B6D4-9062164008E4}" srcOrd="0" destOrd="0" presId="urn:microsoft.com/office/officeart/2005/8/layout/hList7"/>
    <dgm:cxn modelId="{25863C72-4440-432B-9AA2-DD41C711E176}" srcId="{A760AA95-7462-4C76-9A07-42207FBADD6F}" destId="{209A66DD-48CB-4A5B-9209-AF177959F393}" srcOrd="4" destOrd="0" parTransId="{970C679D-50F3-4BF9-993A-F3652678931A}" sibTransId="{43408300-E33B-4D73-8BF5-4CB68F057AD5}"/>
    <dgm:cxn modelId="{BA44A06F-A05E-44BF-B55B-C77D84C7A26B}" srcId="{A760AA95-7462-4C76-9A07-42207FBADD6F}" destId="{5BA46EE7-0B45-4EBE-A97F-D15B6027910B}" srcOrd="1" destOrd="0" parTransId="{A2A88891-4328-4FE1-9211-CD44F2BD667A}" sibTransId="{A721F520-CD88-4395-A4BC-1A231E1753FD}"/>
    <dgm:cxn modelId="{128612B3-488B-4828-9D24-6BF1FDB5D4AB}" type="presOf" srcId="{6A55024B-3F41-4D3C-80EA-8D0A3F5C397A}" destId="{21730FCB-AE85-492C-B29A-3E5DDBEC0DA3}" srcOrd="0" destOrd="0" presId="urn:microsoft.com/office/officeart/2005/8/layout/hList7"/>
    <dgm:cxn modelId="{BB966385-13EB-42CA-BF4C-185C935EAA5F}" type="presOf" srcId="{AC5027E0-4AB5-46E2-898E-BBD1AAA3F3FB}" destId="{ADF32EDC-BACF-486A-9B65-28B94364ED22}" srcOrd="0" destOrd="0" presId="urn:microsoft.com/office/officeart/2005/8/layout/hList7"/>
    <dgm:cxn modelId="{8F6F2E44-1AC4-4DAB-AD21-6F867303D8DD}" type="presOf" srcId="{11BB9D35-E243-4D12-AC2E-F4C037331030}" destId="{AACCE61A-6C2B-4FCF-BF46-176733E16154}" srcOrd="1" destOrd="0" presId="urn:microsoft.com/office/officeart/2005/8/layout/hList7"/>
    <dgm:cxn modelId="{265A1EA3-DF25-4951-801E-B54F2ABF47B9}" type="presOf" srcId="{0D9B9DAC-32DA-42A2-A328-CEB8D8D845CE}" destId="{B1B66BDF-05A8-42A7-BB62-A015E1221005}" srcOrd="1" destOrd="0" presId="urn:microsoft.com/office/officeart/2005/8/layout/hList7"/>
    <dgm:cxn modelId="{61C10055-17CB-41EC-8248-7DE483C6156A}" type="presOf" srcId="{345EF5FE-C519-443D-A584-E3BC7841050B}" destId="{3E6506C3-6208-4336-9B31-FA746ADFE6DC}" srcOrd="0" destOrd="0" presId="urn:microsoft.com/office/officeart/2005/8/layout/hList7"/>
    <dgm:cxn modelId="{A547F626-BB45-46C7-98B6-76B421EF11A2}" type="presOf" srcId="{4A86C03D-87EC-46FE-9AF2-8709833D7D46}" destId="{16632B16-C47B-45B6-AA9B-8E47736FA2EB}" srcOrd="0" destOrd="0" presId="urn:microsoft.com/office/officeart/2005/8/layout/hList7"/>
    <dgm:cxn modelId="{CD669427-0625-49DE-8E27-D6648D118FDB}" srcId="{A760AA95-7462-4C76-9A07-42207FBADD6F}" destId="{88CCA63F-887A-4567-BB0F-C33B26E4E5FD}" srcOrd="6" destOrd="0" parTransId="{2198EB2B-1567-42AA-A189-A8AFD875D4FA}" sibTransId="{EEFE3E30-2D0D-42BE-A351-5DC3F932D196}"/>
    <dgm:cxn modelId="{815A3D8F-84EA-44B9-A469-4C679FFF52C6}" type="presOf" srcId="{88CCA63F-887A-4567-BB0F-C33B26E4E5FD}" destId="{DF78A886-3941-4AD6-A79C-F4BA05896968}" srcOrd="0" destOrd="0" presId="urn:microsoft.com/office/officeart/2005/8/layout/hList7"/>
    <dgm:cxn modelId="{C633CF0C-D918-455F-9DA2-E4C9457E5F4E}" type="presOf" srcId="{4A86C03D-87EC-46FE-9AF2-8709833D7D46}" destId="{8B3C0FBE-1C00-46C2-B25A-7D9B529BF267}" srcOrd="1" destOrd="0" presId="urn:microsoft.com/office/officeart/2005/8/layout/hList7"/>
    <dgm:cxn modelId="{1DE572FB-8C42-4603-8AEB-EFEF8935D22F}" srcId="{A760AA95-7462-4C76-9A07-42207FBADD6F}" destId="{0D9B9DAC-32DA-42A2-A328-CEB8D8D845CE}" srcOrd="3" destOrd="0" parTransId="{FACD6550-989D-4D78-A915-9953F3FDB3F9}" sibTransId="{9B5E1012-3D73-47E5-BA62-22E93E837483}"/>
    <dgm:cxn modelId="{81C76C73-D262-4ACB-BE1C-EB90B3C010B2}" type="presOf" srcId="{A760AA95-7462-4C76-9A07-42207FBADD6F}" destId="{099205CA-7739-439E-B4CF-6617731F046A}" srcOrd="0" destOrd="0" presId="urn:microsoft.com/office/officeart/2005/8/layout/hList7"/>
    <dgm:cxn modelId="{3ECD4D32-C32F-4208-BEA6-234698DAEAAF}" type="presOf" srcId="{5BA46EE7-0B45-4EBE-A97F-D15B6027910B}" destId="{6B67F8FD-2C0E-402D-9045-4E65E7A953F3}" srcOrd="1" destOrd="0" presId="urn:microsoft.com/office/officeart/2005/8/layout/hList7"/>
    <dgm:cxn modelId="{87733B44-3E05-46FB-ADA0-94E7CA2060B6}" type="presParOf" srcId="{099205CA-7739-439E-B4CF-6617731F046A}" destId="{FBA215FD-16F4-433A-B29F-A35E3590E947}" srcOrd="0" destOrd="0" presId="urn:microsoft.com/office/officeart/2005/8/layout/hList7"/>
    <dgm:cxn modelId="{336D8614-F7B9-45D8-A362-7BF5375C0E40}" type="presParOf" srcId="{099205CA-7739-439E-B4CF-6617731F046A}" destId="{C3F00B5C-5DA7-41BA-8076-AEA4969F5324}" srcOrd="1" destOrd="0" presId="urn:microsoft.com/office/officeart/2005/8/layout/hList7"/>
    <dgm:cxn modelId="{22720F26-3B93-4CAD-9133-A4C9BAFBBEA2}" type="presParOf" srcId="{C3F00B5C-5DA7-41BA-8076-AEA4969F5324}" destId="{67120FDE-D7FC-4BAB-8A49-867D07D63C17}" srcOrd="0" destOrd="0" presId="urn:microsoft.com/office/officeart/2005/8/layout/hList7"/>
    <dgm:cxn modelId="{4966E340-BE05-47EF-BC31-1B45952A6C92}" type="presParOf" srcId="{67120FDE-D7FC-4BAB-8A49-867D07D63C17}" destId="{16632B16-C47B-45B6-AA9B-8E47736FA2EB}" srcOrd="0" destOrd="0" presId="urn:microsoft.com/office/officeart/2005/8/layout/hList7"/>
    <dgm:cxn modelId="{BF959292-6A7F-42FD-A59B-4204BC4FF71C}" type="presParOf" srcId="{67120FDE-D7FC-4BAB-8A49-867D07D63C17}" destId="{8B3C0FBE-1C00-46C2-B25A-7D9B529BF267}" srcOrd="1" destOrd="0" presId="urn:microsoft.com/office/officeart/2005/8/layout/hList7"/>
    <dgm:cxn modelId="{C493CB90-BD56-434E-95B4-2FDD90A7409C}" type="presParOf" srcId="{67120FDE-D7FC-4BAB-8A49-867D07D63C17}" destId="{D8AE0F4A-6AEA-402B-B14E-AE487CC36834}" srcOrd="2" destOrd="0" presId="urn:microsoft.com/office/officeart/2005/8/layout/hList7"/>
    <dgm:cxn modelId="{B191E80A-67EE-4CD7-925A-9F3C201F924D}" type="presParOf" srcId="{67120FDE-D7FC-4BAB-8A49-867D07D63C17}" destId="{ECB7C071-8055-4EF6-A618-F5FE894E4800}" srcOrd="3" destOrd="0" presId="urn:microsoft.com/office/officeart/2005/8/layout/hList7"/>
    <dgm:cxn modelId="{D07C794A-A07D-43BA-B5A7-A37A4BD97D98}" type="presParOf" srcId="{C3F00B5C-5DA7-41BA-8076-AEA4969F5324}" destId="{4CFAC1CA-EB67-4048-BA78-A3471D0B35AE}" srcOrd="1" destOrd="0" presId="urn:microsoft.com/office/officeart/2005/8/layout/hList7"/>
    <dgm:cxn modelId="{5775124B-F45D-436A-8A67-4CE2EA9670F1}" type="presParOf" srcId="{C3F00B5C-5DA7-41BA-8076-AEA4969F5324}" destId="{BEAC7365-821F-4DFA-B219-AC79990E1760}" srcOrd="2" destOrd="0" presId="urn:microsoft.com/office/officeart/2005/8/layout/hList7"/>
    <dgm:cxn modelId="{7B373A97-38C3-44FB-9381-EBA6E7557CED}" type="presParOf" srcId="{BEAC7365-821F-4DFA-B219-AC79990E1760}" destId="{30837A5D-F848-4F46-9D40-CF9363949044}" srcOrd="0" destOrd="0" presId="urn:microsoft.com/office/officeart/2005/8/layout/hList7"/>
    <dgm:cxn modelId="{E4D734FB-18D8-4407-9766-7E4312D3680A}" type="presParOf" srcId="{BEAC7365-821F-4DFA-B219-AC79990E1760}" destId="{6B67F8FD-2C0E-402D-9045-4E65E7A953F3}" srcOrd="1" destOrd="0" presId="urn:microsoft.com/office/officeart/2005/8/layout/hList7"/>
    <dgm:cxn modelId="{715D775C-273D-49FA-848F-464F422B17AD}" type="presParOf" srcId="{BEAC7365-821F-4DFA-B219-AC79990E1760}" destId="{99E2AA64-EAD3-4114-BFDE-DD5F41605874}" srcOrd="2" destOrd="0" presId="urn:microsoft.com/office/officeart/2005/8/layout/hList7"/>
    <dgm:cxn modelId="{C40DA6BB-920F-4D79-97E5-C74D6AA88F7C}" type="presParOf" srcId="{BEAC7365-821F-4DFA-B219-AC79990E1760}" destId="{E8B78983-1283-42C7-8D38-61DC1442F8AC}" srcOrd="3" destOrd="0" presId="urn:microsoft.com/office/officeart/2005/8/layout/hList7"/>
    <dgm:cxn modelId="{332E6D73-880F-42BA-8337-C376DDF88044}" type="presParOf" srcId="{C3F00B5C-5DA7-41BA-8076-AEA4969F5324}" destId="{A1F85BA0-9B2F-4526-BD53-3CA8DFFFCAB2}" srcOrd="3" destOrd="0" presId="urn:microsoft.com/office/officeart/2005/8/layout/hList7"/>
    <dgm:cxn modelId="{D6311C20-943B-4FD8-A7F6-058134DE776B}" type="presParOf" srcId="{C3F00B5C-5DA7-41BA-8076-AEA4969F5324}" destId="{C29F977C-15C6-45BC-8243-BCADA0634B46}" srcOrd="4" destOrd="0" presId="urn:microsoft.com/office/officeart/2005/8/layout/hList7"/>
    <dgm:cxn modelId="{757BBF48-CE05-43D9-961C-F01E53012D4A}" type="presParOf" srcId="{C29F977C-15C6-45BC-8243-BCADA0634B46}" destId="{FB130D51-E176-4561-BEC1-E0D13244FCCA}" srcOrd="0" destOrd="0" presId="urn:microsoft.com/office/officeart/2005/8/layout/hList7"/>
    <dgm:cxn modelId="{8BC4CF96-66E6-4F1A-AAF3-BC41E8C89779}" type="presParOf" srcId="{C29F977C-15C6-45BC-8243-BCADA0634B46}" destId="{AACCE61A-6C2B-4FCF-BF46-176733E16154}" srcOrd="1" destOrd="0" presId="urn:microsoft.com/office/officeart/2005/8/layout/hList7"/>
    <dgm:cxn modelId="{F4CB73F4-F47A-427D-9CFF-A7C5DAAF1745}" type="presParOf" srcId="{C29F977C-15C6-45BC-8243-BCADA0634B46}" destId="{86F349EE-90FF-4233-A6FD-950ABD59D275}" srcOrd="2" destOrd="0" presId="urn:microsoft.com/office/officeart/2005/8/layout/hList7"/>
    <dgm:cxn modelId="{2F6E9BDC-B069-4A33-9D66-F000CBD27A42}" type="presParOf" srcId="{C29F977C-15C6-45BC-8243-BCADA0634B46}" destId="{A42CC274-E28A-4509-AE42-D4A7833353D7}" srcOrd="3" destOrd="0" presId="urn:microsoft.com/office/officeart/2005/8/layout/hList7"/>
    <dgm:cxn modelId="{FDA792F4-77CA-45D0-89BB-134879C9B2D7}" type="presParOf" srcId="{C3F00B5C-5DA7-41BA-8076-AEA4969F5324}" destId="{3E6506C3-6208-4336-9B31-FA746ADFE6DC}" srcOrd="5" destOrd="0" presId="urn:microsoft.com/office/officeart/2005/8/layout/hList7"/>
    <dgm:cxn modelId="{A78253EF-2896-4AC1-8000-F0ED06BA3505}" type="presParOf" srcId="{C3F00B5C-5DA7-41BA-8076-AEA4969F5324}" destId="{DB832556-88D1-41A2-9DA2-B070BF26D195}" srcOrd="6" destOrd="0" presId="urn:microsoft.com/office/officeart/2005/8/layout/hList7"/>
    <dgm:cxn modelId="{411DF722-1E5E-4C34-81BD-C4CC0F3F21A0}" type="presParOf" srcId="{DB832556-88D1-41A2-9DA2-B070BF26D195}" destId="{6744817B-ECFA-4E20-9E62-F0F8AA1C054D}" srcOrd="0" destOrd="0" presId="urn:microsoft.com/office/officeart/2005/8/layout/hList7"/>
    <dgm:cxn modelId="{713FAAF7-F96E-4A9F-B579-95979BC6B836}" type="presParOf" srcId="{DB832556-88D1-41A2-9DA2-B070BF26D195}" destId="{B1B66BDF-05A8-42A7-BB62-A015E1221005}" srcOrd="1" destOrd="0" presId="urn:microsoft.com/office/officeart/2005/8/layout/hList7"/>
    <dgm:cxn modelId="{DD27FF21-9D02-4EE2-92BE-5F24968A708F}" type="presParOf" srcId="{DB832556-88D1-41A2-9DA2-B070BF26D195}" destId="{93D2D49A-8374-43E6-991E-376C50F2914D}" srcOrd="2" destOrd="0" presId="urn:microsoft.com/office/officeart/2005/8/layout/hList7"/>
    <dgm:cxn modelId="{20F01B6A-8F71-45CA-8767-B63EBD735C22}" type="presParOf" srcId="{DB832556-88D1-41A2-9DA2-B070BF26D195}" destId="{5B3E3142-523E-4AA5-A116-A5FC00E589BA}" srcOrd="3" destOrd="0" presId="urn:microsoft.com/office/officeart/2005/8/layout/hList7"/>
    <dgm:cxn modelId="{4ABF5428-EF21-450C-9384-309297E1BBD0}" type="presParOf" srcId="{C3F00B5C-5DA7-41BA-8076-AEA4969F5324}" destId="{06A6E041-0066-49AD-938A-EF1082C2939F}" srcOrd="7" destOrd="0" presId="urn:microsoft.com/office/officeart/2005/8/layout/hList7"/>
    <dgm:cxn modelId="{934A88BA-FA1B-4EF4-9E31-542D86DE1BB9}" type="presParOf" srcId="{C3F00B5C-5DA7-41BA-8076-AEA4969F5324}" destId="{58A44B9A-BE4A-4980-993B-1B7F78D12036}" srcOrd="8" destOrd="0" presId="urn:microsoft.com/office/officeart/2005/8/layout/hList7"/>
    <dgm:cxn modelId="{199A7EB3-E400-4297-B874-6B0D6728EAA1}" type="presParOf" srcId="{58A44B9A-BE4A-4980-993B-1B7F78D12036}" destId="{A74A0FDD-0A7F-4EA4-9B1B-B3F7BDA2F3C5}" srcOrd="0" destOrd="0" presId="urn:microsoft.com/office/officeart/2005/8/layout/hList7"/>
    <dgm:cxn modelId="{04BD8330-F85E-4CC4-BC9B-9B88A0223F68}" type="presParOf" srcId="{58A44B9A-BE4A-4980-993B-1B7F78D12036}" destId="{B03537EE-9CA1-4C55-AC1E-0D96B6A19FFF}" srcOrd="1" destOrd="0" presId="urn:microsoft.com/office/officeart/2005/8/layout/hList7"/>
    <dgm:cxn modelId="{4FEDD188-C3CD-4C7A-BA40-5343C84BF180}" type="presParOf" srcId="{58A44B9A-BE4A-4980-993B-1B7F78D12036}" destId="{6918FE11-2FA3-419A-A7DE-7481B0E606A5}" srcOrd="2" destOrd="0" presId="urn:microsoft.com/office/officeart/2005/8/layout/hList7"/>
    <dgm:cxn modelId="{5D1FA60F-AA04-4AB0-90B6-B604426A3FFB}" type="presParOf" srcId="{58A44B9A-BE4A-4980-993B-1B7F78D12036}" destId="{5A7655A1-1AFB-487E-87B4-6A112CC60339}" srcOrd="3" destOrd="0" presId="urn:microsoft.com/office/officeart/2005/8/layout/hList7"/>
    <dgm:cxn modelId="{4E9A436B-0110-4408-B42C-9DC722BE05D1}" type="presParOf" srcId="{C3F00B5C-5DA7-41BA-8076-AEA4969F5324}" destId="{C18F805D-5F93-41C2-B6D4-9062164008E4}" srcOrd="9" destOrd="0" presId="urn:microsoft.com/office/officeart/2005/8/layout/hList7"/>
    <dgm:cxn modelId="{FC57D597-6067-4796-BB2F-F82E9BDF348B}" type="presParOf" srcId="{C3F00B5C-5DA7-41BA-8076-AEA4969F5324}" destId="{523C288F-CE79-40DA-81BD-DBCEB3862784}" srcOrd="10" destOrd="0" presId="urn:microsoft.com/office/officeart/2005/8/layout/hList7"/>
    <dgm:cxn modelId="{F4F0AF2B-1168-434A-8EEB-84FB6574C029}" type="presParOf" srcId="{523C288F-CE79-40DA-81BD-DBCEB3862784}" destId="{21730FCB-AE85-492C-B29A-3E5DDBEC0DA3}" srcOrd="0" destOrd="0" presId="urn:microsoft.com/office/officeart/2005/8/layout/hList7"/>
    <dgm:cxn modelId="{637F3D29-4938-48E3-814D-4F79874096F9}" type="presParOf" srcId="{523C288F-CE79-40DA-81BD-DBCEB3862784}" destId="{045F80C3-D97D-4E16-B624-0AB65AD59C7A}" srcOrd="1" destOrd="0" presId="urn:microsoft.com/office/officeart/2005/8/layout/hList7"/>
    <dgm:cxn modelId="{DAE0AE36-6D19-4EF7-80AE-AE286241A430}" type="presParOf" srcId="{523C288F-CE79-40DA-81BD-DBCEB3862784}" destId="{0F721CFB-C4A2-472D-A54F-A5B077986DF9}" srcOrd="2" destOrd="0" presId="urn:microsoft.com/office/officeart/2005/8/layout/hList7"/>
    <dgm:cxn modelId="{FBACA54F-E2E7-4D6B-90E1-7A4AF93D389D}" type="presParOf" srcId="{523C288F-CE79-40DA-81BD-DBCEB3862784}" destId="{B994F093-0BFE-49E0-B302-1A30F8F2CF6F}" srcOrd="3" destOrd="0" presId="urn:microsoft.com/office/officeart/2005/8/layout/hList7"/>
    <dgm:cxn modelId="{5386B139-3429-4602-808C-F24D580E9BAF}" type="presParOf" srcId="{C3F00B5C-5DA7-41BA-8076-AEA4969F5324}" destId="{ADF32EDC-BACF-486A-9B65-28B94364ED22}" srcOrd="11" destOrd="0" presId="urn:microsoft.com/office/officeart/2005/8/layout/hList7"/>
    <dgm:cxn modelId="{F1744A5E-A4AA-4557-94CE-0EF1A3E064EE}" type="presParOf" srcId="{C3F00B5C-5DA7-41BA-8076-AEA4969F5324}" destId="{5A0CC648-042B-49E9-B321-A38C5FB49590}" srcOrd="12" destOrd="0" presId="urn:microsoft.com/office/officeart/2005/8/layout/hList7"/>
    <dgm:cxn modelId="{B1592979-BC4A-41A4-BA4C-65D9B8FCED37}" type="presParOf" srcId="{5A0CC648-042B-49E9-B321-A38C5FB49590}" destId="{DF78A886-3941-4AD6-A79C-F4BA05896968}" srcOrd="0" destOrd="0" presId="urn:microsoft.com/office/officeart/2005/8/layout/hList7"/>
    <dgm:cxn modelId="{57234B4E-54DC-498F-A9C9-281A49C2D7CE}" type="presParOf" srcId="{5A0CC648-042B-49E9-B321-A38C5FB49590}" destId="{DC946E07-5B6A-47FA-9A0B-106B6FF3C05E}" srcOrd="1" destOrd="0" presId="urn:microsoft.com/office/officeart/2005/8/layout/hList7"/>
    <dgm:cxn modelId="{5D5017AE-F386-46FD-9DA0-E924DCC6DF0F}" type="presParOf" srcId="{5A0CC648-042B-49E9-B321-A38C5FB49590}" destId="{2C0014EF-A340-4BFF-80BA-5A31018F4403}" srcOrd="2" destOrd="0" presId="urn:microsoft.com/office/officeart/2005/8/layout/hList7"/>
    <dgm:cxn modelId="{E7816941-FDDD-4150-9654-574999411AF6}" type="presParOf" srcId="{5A0CC648-042B-49E9-B321-A38C5FB49590}" destId="{37BE91D4-8019-40B6-B52D-A31131ECE1FA}" srcOrd="3" destOrd="0" presId="urn:microsoft.com/office/officeart/2005/8/layout/hList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263BEE1-8AB8-426A-9F17-BD9B22788B70}" type="doc">
      <dgm:prSet loTypeId="urn:microsoft.com/office/officeart/2005/8/layout/vList2" loCatId="list" qsTypeId="urn:microsoft.com/office/officeart/2005/8/quickstyle/3d3" qsCatId="3D" csTypeId="urn:microsoft.com/office/officeart/2005/8/colors/accent1_2" csCatId="accent1"/>
      <dgm:spPr/>
      <dgm:t>
        <a:bodyPr/>
        <a:lstStyle/>
        <a:p>
          <a:endParaRPr lang="en-US"/>
        </a:p>
      </dgm:t>
    </dgm:pt>
    <dgm:pt modelId="{CCA23B96-CF7B-4424-B06D-5687B0E64E47}">
      <dgm:prSet/>
      <dgm:spPr/>
      <dgm:t>
        <a:bodyPr/>
        <a:lstStyle/>
        <a:p>
          <a:pPr rtl="0"/>
          <a:r>
            <a:rPr lang="en-US" dirty="0" smtClean="0"/>
            <a:t>O2 use cause free </a:t>
          </a:r>
          <a:r>
            <a:rPr lang="en-US" dirty="0" err="1" smtClean="0"/>
            <a:t>radicle</a:t>
          </a:r>
          <a:r>
            <a:rPr lang="en-US" dirty="0" smtClean="0"/>
            <a:t> mediated injury and pulmonary </a:t>
          </a:r>
          <a:r>
            <a:rPr lang="en-US" dirty="0" err="1" smtClean="0"/>
            <a:t>atelectasis</a:t>
          </a:r>
          <a:r>
            <a:rPr lang="en-US" dirty="0" smtClean="0"/>
            <a:t>.</a:t>
          </a:r>
          <a:endParaRPr lang="en-US" dirty="0"/>
        </a:p>
      </dgm:t>
    </dgm:pt>
    <dgm:pt modelId="{6F5F47AF-FDCD-4FF6-97D6-AD46DC81E279}" type="parTrans" cxnId="{3F219767-036E-4285-9518-6AFDDECCF9D0}">
      <dgm:prSet/>
      <dgm:spPr/>
      <dgm:t>
        <a:bodyPr/>
        <a:lstStyle/>
        <a:p>
          <a:endParaRPr lang="en-US"/>
        </a:p>
      </dgm:t>
    </dgm:pt>
    <dgm:pt modelId="{C5D82015-8628-4CC2-9FBC-73E276430D54}" type="sibTrans" cxnId="{3F219767-036E-4285-9518-6AFDDECCF9D0}">
      <dgm:prSet/>
      <dgm:spPr/>
      <dgm:t>
        <a:bodyPr/>
        <a:lstStyle/>
        <a:p>
          <a:endParaRPr lang="en-US"/>
        </a:p>
      </dgm:t>
    </dgm:pt>
    <dgm:pt modelId="{87ECFBB8-5ED8-466B-89C3-E80844395BDD}" type="pres">
      <dgm:prSet presAssocID="{7263BEE1-8AB8-426A-9F17-BD9B22788B70}" presName="linear" presStyleCnt="0">
        <dgm:presLayoutVars>
          <dgm:animLvl val="lvl"/>
          <dgm:resizeHandles val="exact"/>
        </dgm:presLayoutVars>
      </dgm:prSet>
      <dgm:spPr/>
      <dgm:t>
        <a:bodyPr/>
        <a:lstStyle/>
        <a:p>
          <a:endParaRPr lang="en-US"/>
        </a:p>
      </dgm:t>
    </dgm:pt>
    <dgm:pt modelId="{99A5EDB5-59AF-4BE7-9DFD-45E5C9C43944}" type="pres">
      <dgm:prSet presAssocID="{CCA23B96-CF7B-4424-B06D-5687B0E64E47}" presName="parentText" presStyleLbl="node1" presStyleIdx="0" presStyleCnt="1">
        <dgm:presLayoutVars>
          <dgm:chMax val="0"/>
          <dgm:bulletEnabled val="1"/>
        </dgm:presLayoutVars>
      </dgm:prSet>
      <dgm:spPr/>
      <dgm:t>
        <a:bodyPr/>
        <a:lstStyle/>
        <a:p>
          <a:endParaRPr lang="en-US"/>
        </a:p>
      </dgm:t>
    </dgm:pt>
  </dgm:ptLst>
  <dgm:cxnLst>
    <dgm:cxn modelId="{BD17966E-C2AE-4E4E-A4EF-56C7C97C38AC}" type="presOf" srcId="{7263BEE1-8AB8-426A-9F17-BD9B22788B70}" destId="{87ECFBB8-5ED8-466B-89C3-E80844395BDD}" srcOrd="0" destOrd="0" presId="urn:microsoft.com/office/officeart/2005/8/layout/vList2"/>
    <dgm:cxn modelId="{3F219767-036E-4285-9518-6AFDDECCF9D0}" srcId="{7263BEE1-8AB8-426A-9F17-BD9B22788B70}" destId="{CCA23B96-CF7B-4424-B06D-5687B0E64E47}" srcOrd="0" destOrd="0" parTransId="{6F5F47AF-FDCD-4FF6-97D6-AD46DC81E279}" sibTransId="{C5D82015-8628-4CC2-9FBC-73E276430D54}"/>
    <dgm:cxn modelId="{EE76558E-39C3-455D-9D13-E2255759357A}" type="presOf" srcId="{CCA23B96-CF7B-4424-B06D-5687B0E64E47}" destId="{99A5EDB5-59AF-4BE7-9DFD-45E5C9C43944}" srcOrd="0" destOrd="0" presId="urn:microsoft.com/office/officeart/2005/8/layout/vList2"/>
    <dgm:cxn modelId="{A9C01E17-0184-4CFD-8C75-2616FF612E89}" type="presParOf" srcId="{87ECFBB8-5ED8-466B-89C3-E80844395BDD}" destId="{99A5EDB5-59AF-4BE7-9DFD-45E5C9C43944}" srcOrd="0" destOrd="0" presId="urn:microsoft.com/office/officeart/2005/8/layout/vList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4833503-B3CE-42EA-AF38-CF1DF7D86C85}" type="doc">
      <dgm:prSet loTypeId="urn:microsoft.com/office/officeart/2005/8/layout/vList2" loCatId="list" qsTypeId="urn:microsoft.com/office/officeart/2005/8/quickstyle/3d9" qsCatId="3D" csTypeId="urn:microsoft.com/office/officeart/2005/8/colors/accent1_2" csCatId="accent1"/>
      <dgm:spPr/>
      <dgm:t>
        <a:bodyPr/>
        <a:lstStyle/>
        <a:p>
          <a:endParaRPr lang="en-US"/>
        </a:p>
      </dgm:t>
    </dgm:pt>
    <dgm:pt modelId="{D2E0D5A4-5D86-43D6-9D25-16F0A777CFA9}">
      <dgm:prSet/>
      <dgm:spPr/>
      <dgm:t>
        <a:bodyPr/>
        <a:lstStyle/>
        <a:p>
          <a:pPr rtl="0"/>
          <a:r>
            <a:rPr lang="en-US" b="1" dirty="0" smtClean="0"/>
            <a:t>Clinical </a:t>
          </a:r>
          <a:r>
            <a:rPr lang="en-US" b="1" dirty="0" err="1" smtClean="0"/>
            <a:t>Mx</a:t>
          </a:r>
          <a:r>
            <a:rPr lang="en-US" b="1" dirty="0" smtClean="0"/>
            <a:t> In NICU</a:t>
          </a:r>
          <a:endParaRPr lang="en-US" b="1" dirty="0"/>
        </a:p>
      </dgm:t>
    </dgm:pt>
    <dgm:pt modelId="{C053EA14-2C72-4892-A3F6-9CB1B2195C79}" type="parTrans" cxnId="{AF636AD2-24DE-499B-9B52-930BD91B5D5C}">
      <dgm:prSet/>
      <dgm:spPr/>
      <dgm:t>
        <a:bodyPr/>
        <a:lstStyle/>
        <a:p>
          <a:endParaRPr lang="en-US"/>
        </a:p>
      </dgm:t>
    </dgm:pt>
    <dgm:pt modelId="{C93CD64D-34CA-48AE-943A-377CE3670C3D}" type="sibTrans" cxnId="{AF636AD2-24DE-499B-9B52-930BD91B5D5C}">
      <dgm:prSet/>
      <dgm:spPr/>
      <dgm:t>
        <a:bodyPr/>
        <a:lstStyle/>
        <a:p>
          <a:endParaRPr lang="en-US"/>
        </a:p>
      </dgm:t>
    </dgm:pt>
    <dgm:pt modelId="{BB03AE7C-A9DA-4DCC-8CB9-4ED6F6C9403A}" type="pres">
      <dgm:prSet presAssocID="{74833503-B3CE-42EA-AF38-CF1DF7D86C85}" presName="linear" presStyleCnt="0">
        <dgm:presLayoutVars>
          <dgm:animLvl val="lvl"/>
          <dgm:resizeHandles val="exact"/>
        </dgm:presLayoutVars>
      </dgm:prSet>
      <dgm:spPr/>
      <dgm:t>
        <a:bodyPr/>
        <a:lstStyle/>
        <a:p>
          <a:endParaRPr lang="en-US"/>
        </a:p>
      </dgm:t>
    </dgm:pt>
    <dgm:pt modelId="{740257AD-F3B0-4E0E-887C-0BCC7E589812}" type="pres">
      <dgm:prSet presAssocID="{D2E0D5A4-5D86-43D6-9D25-16F0A777CFA9}" presName="parentText" presStyleLbl="node1" presStyleIdx="0" presStyleCnt="1">
        <dgm:presLayoutVars>
          <dgm:chMax val="0"/>
          <dgm:bulletEnabled val="1"/>
        </dgm:presLayoutVars>
      </dgm:prSet>
      <dgm:spPr/>
      <dgm:t>
        <a:bodyPr/>
        <a:lstStyle/>
        <a:p>
          <a:endParaRPr lang="en-US"/>
        </a:p>
      </dgm:t>
    </dgm:pt>
  </dgm:ptLst>
  <dgm:cxnLst>
    <dgm:cxn modelId="{693AFCEC-F224-4A2D-9774-AFF0D82D9A21}" type="presOf" srcId="{74833503-B3CE-42EA-AF38-CF1DF7D86C85}" destId="{BB03AE7C-A9DA-4DCC-8CB9-4ED6F6C9403A}" srcOrd="0" destOrd="0" presId="urn:microsoft.com/office/officeart/2005/8/layout/vList2"/>
    <dgm:cxn modelId="{A9D0DD04-0710-4E60-B66E-7A6A59C0A62C}" type="presOf" srcId="{D2E0D5A4-5D86-43D6-9D25-16F0A777CFA9}" destId="{740257AD-F3B0-4E0E-887C-0BCC7E589812}" srcOrd="0" destOrd="0" presId="urn:microsoft.com/office/officeart/2005/8/layout/vList2"/>
    <dgm:cxn modelId="{AF636AD2-24DE-499B-9B52-930BD91B5D5C}" srcId="{74833503-B3CE-42EA-AF38-CF1DF7D86C85}" destId="{D2E0D5A4-5D86-43D6-9D25-16F0A777CFA9}" srcOrd="0" destOrd="0" parTransId="{C053EA14-2C72-4892-A3F6-9CB1B2195C79}" sibTransId="{C93CD64D-34CA-48AE-943A-377CE3670C3D}"/>
    <dgm:cxn modelId="{2B8D11DE-3CB8-4F21-9688-E8ADE239242D}" type="presParOf" srcId="{BB03AE7C-A9DA-4DCC-8CB9-4ED6F6C9403A}" destId="{740257AD-F3B0-4E0E-887C-0BCC7E589812}"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789DDAD-80A2-4EC3-800A-B572A0B402B6}" type="doc">
      <dgm:prSet loTypeId="urn:microsoft.com/office/officeart/2005/8/layout/vList2" loCatId="list" qsTypeId="urn:microsoft.com/office/officeart/2005/8/quickstyle/3d3" qsCatId="3D" csTypeId="urn:microsoft.com/office/officeart/2005/8/colors/accent1_2" csCatId="accent1"/>
      <dgm:spPr/>
      <dgm:t>
        <a:bodyPr/>
        <a:lstStyle/>
        <a:p>
          <a:endParaRPr lang="en-US"/>
        </a:p>
      </dgm:t>
    </dgm:pt>
    <dgm:pt modelId="{BD331D96-5B18-4AE3-9AB3-528E1204CE47}">
      <dgm:prSet/>
      <dgm:spPr/>
      <dgm:t>
        <a:bodyPr/>
        <a:lstStyle/>
        <a:p>
          <a:pPr rtl="0"/>
          <a:r>
            <a:rPr lang="en-US" b="1" baseline="0" dirty="0" smtClean="0"/>
            <a:t>NEUROPROTECTION</a:t>
          </a:r>
          <a:endParaRPr lang="en-US" b="1" baseline="0" dirty="0"/>
        </a:p>
      </dgm:t>
    </dgm:pt>
    <dgm:pt modelId="{97136E82-E850-4A6B-9541-E7F2295479E1}" type="parTrans" cxnId="{E118C061-AEAB-47C8-9E31-62C86FC0B83E}">
      <dgm:prSet/>
      <dgm:spPr/>
      <dgm:t>
        <a:bodyPr/>
        <a:lstStyle/>
        <a:p>
          <a:endParaRPr lang="en-US"/>
        </a:p>
      </dgm:t>
    </dgm:pt>
    <dgm:pt modelId="{2CADF67C-E409-4B88-ABBD-41E988EF1256}" type="sibTrans" cxnId="{E118C061-AEAB-47C8-9E31-62C86FC0B83E}">
      <dgm:prSet/>
      <dgm:spPr/>
      <dgm:t>
        <a:bodyPr/>
        <a:lstStyle/>
        <a:p>
          <a:endParaRPr lang="en-US"/>
        </a:p>
      </dgm:t>
    </dgm:pt>
    <dgm:pt modelId="{6B4FF278-EAB1-4191-9BC2-73DFB4223862}" type="pres">
      <dgm:prSet presAssocID="{7789DDAD-80A2-4EC3-800A-B572A0B402B6}" presName="linear" presStyleCnt="0">
        <dgm:presLayoutVars>
          <dgm:animLvl val="lvl"/>
          <dgm:resizeHandles val="exact"/>
        </dgm:presLayoutVars>
      </dgm:prSet>
      <dgm:spPr/>
      <dgm:t>
        <a:bodyPr/>
        <a:lstStyle/>
        <a:p>
          <a:endParaRPr lang="en-US"/>
        </a:p>
      </dgm:t>
    </dgm:pt>
    <dgm:pt modelId="{FFF332AF-77DF-4239-91DC-A2E729FEC1AB}" type="pres">
      <dgm:prSet presAssocID="{BD331D96-5B18-4AE3-9AB3-528E1204CE47}" presName="parentText" presStyleLbl="node1" presStyleIdx="0" presStyleCnt="1" custAng="332413">
        <dgm:presLayoutVars>
          <dgm:chMax val="0"/>
          <dgm:bulletEnabled val="1"/>
        </dgm:presLayoutVars>
      </dgm:prSet>
      <dgm:spPr/>
      <dgm:t>
        <a:bodyPr/>
        <a:lstStyle/>
        <a:p>
          <a:endParaRPr lang="en-US"/>
        </a:p>
      </dgm:t>
    </dgm:pt>
  </dgm:ptLst>
  <dgm:cxnLst>
    <dgm:cxn modelId="{DD28FBC2-4BDA-4BB8-A179-50F8F338B43F}" type="presOf" srcId="{BD331D96-5B18-4AE3-9AB3-528E1204CE47}" destId="{FFF332AF-77DF-4239-91DC-A2E729FEC1AB}" srcOrd="0" destOrd="0" presId="urn:microsoft.com/office/officeart/2005/8/layout/vList2"/>
    <dgm:cxn modelId="{F6719EAC-5F3B-44BC-B285-98727DD2C619}" type="presOf" srcId="{7789DDAD-80A2-4EC3-800A-B572A0B402B6}" destId="{6B4FF278-EAB1-4191-9BC2-73DFB4223862}" srcOrd="0" destOrd="0" presId="urn:microsoft.com/office/officeart/2005/8/layout/vList2"/>
    <dgm:cxn modelId="{E118C061-AEAB-47C8-9E31-62C86FC0B83E}" srcId="{7789DDAD-80A2-4EC3-800A-B572A0B402B6}" destId="{BD331D96-5B18-4AE3-9AB3-528E1204CE47}" srcOrd="0" destOrd="0" parTransId="{97136E82-E850-4A6B-9541-E7F2295479E1}" sibTransId="{2CADF67C-E409-4B88-ABBD-41E988EF1256}"/>
    <dgm:cxn modelId="{425E791F-A2D0-4000-ACB6-A7EDEE8A84B3}" type="presParOf" srcId="{6B4FF278-EAB1-4191-9BC2-73DFB4223862}" destId="{FFF332AF-77DF-4239-91DC-A2E729FEC1AB}"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1B9F51A-8C32-4C06-A0D5-26EAA3C06F2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418551D-BE36-45DF-907E-F2A8499461A1}">
      <dgm:prSet phldrT="[Text]"/>
      <dgm:spPr/>
      <dgm:t>
        <a:bodyPr/>
        <a:lstStyle/>
        <a:p>
          <a:r>
            <a:rPr lang="en-US" dirty="0" smtClean="0"/>
            <a:t>Mild BGT</a:t>
          </a:r>
          <a:endParaRPr lang="en-US" dirty="0"/>
        </a:p>
      </dgm:t>
    </dgm:pt>
    <dgm:pt modelId="{E375057E-BFF8-4496-81A1-1B664896F1F8}" type="parTrans" cxnId="{7E1E1FD4-AF24-43CC-BD92-F24C0A80BA02}">
      <dgm:prSet/>
      <dgm:spPr/>
      <dgm:t>
        <a:bodyPr/>
        <a:lstStyle/>
        <a:p>
          <a:endParaRPr lang="en-US"/>
        </a:p>
      </dgm:t>
    </dgm:pt>
    <dgm:pt modelId="{E924CF36-5F06-40E6-9D42-42894799D78D}" type="sibTrans" cxnId="{7E1E1FD4-AF24-43CC-BD92-F24C0A80BA02}">
      <dgm:prSet/>
      <dgm:spPr/>
      <dgm:t>
        <a:bodyPr/>
        <a:lstStyle/>
        <a:p>
          <a:endParaRPr lang="en-US"/>
        </a:p>
      </dgm:t>
    </dgm:pt>
    <dgm:pt modelId="{E019808C-0F58-4A9E-B42F-46283CFBE40D}">
      <dgm:prSet phldrT="[Text]"/>
      <dgm:spPr/>
      <dgm:t>
        <a:bodyPr/>
        <a:lstStyle/>
        <a:p>
          <a:r>
            <a:rPr lang="en-US" dirty="0" smtClean="0"/>
            <a:t>CP-10-15%</a:t>
          </a:r>
          <a:endParaRPr lang="en-US" dirty="0"/>
        </a:p>
      </dgm:t>
    </dgm:pt>
    <dgm:pt modelId="{6BF29C87-C8C7-4719-B57D-7121A8BCC3A4}" type="parTrans" cxnId="{188B3093-FE15-45FF-904E-BAEA5BD65683}">
      <dgm:prSet/>
      <dgm:spPr/>
      <dgm:t>
        <a:bodyPr/>
        <a:lstStyle/>
        <a:p>
          <a:endParaRPr lang="en-US"/>
        </a:p>
      </dgm:t>
    </dgm:pt>
    <dgm:pt modelId="{D23B7813-2E13-43E7-8C32-5A71A7F25BA1}" type="sibTrans" cxnId="{188B3093-FE15-45FF-904E-BAEA5BD65683}">
      <dgm:prSet/>
      <dgm:spPr/>
      <dgm:t>
        <a:bodyPr/>
        <a:lstStyle/>
        <a:p>
          <a:endParaRPr lang="en-US"/>
        </a:p>
      </dgm:t>
    </dgm:pt>
    <dgm:pt modelId="{CFE6E232-6AA7-42E3-9FF7-E9F12DF33FC4}">
      <dgm:prSet phldrT="[Text]"/>
      <dgm:spPr/>
      <dgm:t>
        <a:bodyPr/>
        <a:lstStyle/>
        <a:p>
          <a:r>
            <a:rPr lang="en-US" dirty="0" smtClean="0"/>
            <a:t>NORMAL PLIC</a:t>
          </a:r>
          <a:endParaRPr lang="en-US" dirty="0"/>
        </a:p>
      </dgm:t>
    </dgm:pt>
    <dgm:pt modelId="{DDCE4255-E33C-49EF-926B-C905B38773BA}" type="parTrans" cxnId="{5713AE6E-C316-491E-BD87-E76C8A317ED3}">
      <dgm:prSet/>
      <dgm:spPr/>
      <dgm:t>
        <a:bodyPr/>
        <a:lstStyle/>
        <a:p>
          <a:endParaRPr lang="en-US"/>
        </a:p>
      </dgm:t>
    </dgm:pt>
    <dgm:pt modelId="{E4041301-E39B-4E98-867A-525D15B0D084}" type="sibTrans" cxnId="{5713AE6E-C316-491E-BD87-E76C8A317ED3}">
      <dgm:prSet/>
      <dgm:spPr/>
      <dgm:t>
        <a:bodyPr/>
        <a:lstStyle/>
        <a:p>
          <a:endParaRPr lang="en-US"/>
        </a:p>
      </dgm:t>
    </dgm:pt>
    <dgm:pt modelId="{8625A0BB-B9E2-4F6A-83A8-BAAE1B5C051A}">
      <dgm:prSet phldrT="[Text]"/>
      <dgm:spPr/>
      <dgm:t>
        <a:bodyPr/>
        <a:lstStyle/>
        <a:p>
          <a:r>
            <a:rPr lang="en-US" dirty="0" smtClean="0"/>
            <a:t>EQUIVOCAL PLIC</a:t>
          </a:r>
          <a:endParaRPr lang="en-US" dirty="0"/>
        </a:p>
      </dgm:t>
    </dgm:pt>
    <dgm:pt modelId="{64307593-624C-4C84-AFAB-A165FFD1264F}" type="parTrans" cxnId="{93B8E40F-3F69-4F47-B878-7B79363E5A08}">
      <dgm:prSet/>
      <dgm:spPr/>
      <dgm:t>
        <a:bodyPr/>
        <a:lstStyle/>
        <a:p>
          <a:endParaRPr lang="en-US"/>
        </a:p>
      </dgm:t>
    </dgm:pt>
    <dgm:pt modelId="{614FFBED-0D03-4FE1-AC8D-B499C876C5F2}" type="sibTrans" cxnId="{93B8E40F-3F69-4F47-B878-7B79363E5A08}">
      <dgm:prSet/>
      <dgm:spPr/>
      <dgm:t>
        <a:bodyPr/>
        <a:lstStyle/>
        <a:p>
          <a:endParaRPr lang="en-US"/>
        </a:p>
      </dgm:t>
    </dgm:pt>
    <dgm:pt modelId="{82FA082D-2DF3-444F-B472-95B2E2F45140}">
      <dgm:prSet phldrT="[Text]"/>
      <dgm:spPr/>
      <dgm:t>
        <a:bodyPr/>
        <a:lstStyle/>
        <a:p>
          <a:r>
            <a:rPr lang="en-US" dirty="0" smtClean="0"/>
            <a:t>Walking at 2 yrs</a:t>
          </a:r>
          <a:endParaRPr lang="en-US" dirty="0"/>
        </a:p>
      </dgm:t>
    </dgm:pt>
    <dgm:pt modelId="{A8ABDB37-72C9-4059-9880-8AEDEF376F02}" type="parTrans" cxnId="{4D89047B-1409-4C38-A91A-331F719499AF}">
      <dgm:prSet/>
      <dgm:spPr/>
      <dgm:t>
        <a:bodyPr/>
        <a:lstStyle/>
        <a:p>
          <a:endParaRPr lang="en-US"/>
        </a:p>
      </dgm:t>
    </dgm:pt>
    <dgm:pt modelId="{D2B5E8B6-3DA5-4EB4-968B-730397942912}" type="sibTrans" cxnId="{4D89047B-1409-4C38-A91A-331F719499AF}">
      <dgm:prSet/>
      <dgm:spPr/>
      <dgm:t>
        <a:bodyPr/>
        <a:lstStyle/>
        <a:p>
          <a:endParaRPr lang="en-US"/>
        </a:p>
      </dgm:t>
    </dgm:pt>
    <dgm:pt modelId="{6E003758-826C-4A8D-82B7-030F9BEB831E}">
      <dgm:prSet phldrT="[Text]"/>
      <dgm:spPr/>
      <dgm:t>
        <a:bodyPr/>
        <a:lstStyle/>
        <a:p>
          <a:r>
            <a:rPr lang="en-US" dirty="0" smtClean="0"/>
            <a:t>2/3 walking at 2 </a:t>
          </a:r>
          <a:r>
            <a:rPr lang="en-US" dirty="0" err="1" smtClean="0"/>
            <a:t>yr,some</a:t>
          </a:r>
          <a:r>
            <a:rPr lang="en-US" dirty="0" smtClean="0"/>
            <a:t> may start later</a:t>
          </a:r>
          <a:endParaRPr lang="en-US" dirty="0"/>
        </a:p>
      </dgm:t>
    </dgm:pt>
    <dgm:pt modelId="{21E6A9AC-FF84-47C3-A927-0514C3247E3C}" type="parTrans" cxnId="{538380FE-0189-4698-B5D5-7BF53492C9B5}">
      <dgm:prSet/>
      <dgm:spPr/>
      <dgm:t>
        <a:bodyPr/>
        <a:lstStyle/>
        <a:p>
          <a:endParaRPr lang="en-US"/>
        </a:p>
      </dgm:t>
    </dgm:pt>
    <dgm:pt modelId="{F09A7D88-B1DE-4C24-BC84-1F4060AF5EDA}" type="sibTrans" cxnId="{538380FE-0189-4698-B5D5-7BF53492C9B5}">
      <dgm:prSet/>
      <dgm:spPr/>
      <dgm:t>
        <a:bodyPr/>
        <a:lstStyle/>
        <a:p>
          <a:endParaRPr lang="en-US"/>
        </a:p>
      </dgm:t>
    </dgm:pt>
    <dgm:pt modelId="{CE862EBF-B15C-4804-8E90-E22251EEE38F}" type="pres">
      <dgm:prSet presAssocID="{D1B9F51A-8C32-4C06-A0D5-26EAA3C06F2E}" presName="hierChild1" presStyleCnt="0">
        <dgm:presLayoutVars>
          <dgm:chPref val="1"/>
          <dgm:dir/>
          <dgm:animOne val="branch"/>
          <dgm:animLvl val="lvl"/>
          <dgm:resizeHandles/>
        </dgm:presLayoutVars>
      </dgm:prSet>
      <dgm:spPr/>
      <dgm:t>
        <a:bodyPr/>
        <a:lstStyle/>
        <a:p>
          <a:endParaRPr lang="en-US"/>
        </a:p>
      </dgm:t>
    </dgm:pt>
    <dgm:pt modelId="{375EB5C8-A7C7-45C4-AE7E-751531977446}" type="pres">
      <dgm:prSet presAssocID="{E418551D-BE36-45DF-907E-F2A8499461A1}" presName="hierRoot1" presStyleCnt="0"/>
      <dgm:spPr/>
    </dgm:pt>
    <dgm:pt modelId="{4D8B222F-8C09-4F6D-ABD6-3CC3551DA703}" type="pres">
      <dgm:prSet presAssocID="{E418551D-BE36-45DF-907E-F2A8499461A1}" presName="composite" presStyleCnt="0"/>
      <dgm:spPr/>
    </dgm:pt>
    <dgm:pt modelId="{2EB85928-6C39-4873-B6E0-1495EEC1D991}" type="pres">
      <dgm:prSet presAssocID="{E418551D-BE36-45DF-907E-F2A8499461A1}" presName="background" presStyleLbl="node0" presStyleIdx="0" presStyleCnt="1"/>
      <dgm:spPr/>
    </dgm:pt>
    <dgm:pt modelId="{EED296B9-98AE-4682-B39B-B636CC9A10BF}" type="pres">
      <dgm:prSet presAssocID="{E418551D-BE36-45DF-907E-F2A8499461A1}" presName="text" presStyleLbl="fgAcc0" presStyleIdx="0" presStyleCnt="1" custLinFactY="-27878" custLinFactNeighborX="-26404" custLinFactNeighborY="-100000">
        <dgm:presLayoutVars>
          <dgm:chPref val="3"/>
        </dgm:presLayoutVars>
      </dgm:prSet>
      <dgm:spPr/>
      <dgm:t>
        <a:bodyPr/>
        <a:lstStyle/>
        <a:p>
          <a:endParaRPr lang="en-US"/>
        </a:p>
      </dgm:t>
    </dgm:pt>
    <dgm:pt modelId="{0DA75999-9C91-4B4E-8160-99B683EA5341}" type="pres">
      <dgm:prSet presAssocID="{E418551D-BE36-45DF-907E-F2A8499461A1}" presName="hierChild2" presStyleCnt="0"/>
      <dgm:spPr/>
    </dgm:pt>
    <dgm:pt modelId="{6BA120EC-F821-418A-99A4-06A01EC8B3B6}" type="pres">
      <dgm:prSet presAssocID="{6BF29C87-C8C7-4719-B57D-7121A8BCC3A4}" presName="Name10" presStyleLbl="parChTrans1D2" presStyleIdx="0" presStyleCnt="2"/>
      <dgm:spPr/>
      <dgm:t>
        <a:bodyPr/>
        <a:lstStyle/>
        <a:p>
          <a:endParaRPr lang="en-US"/>
        </a:p>
      </dgm:t>
    </dgm:pt>
    <dgm:pt modelId="{C49D52F8-6CF4-4951-8AA2-21F4A3FE6933}" type="pres">
      <dgm:prSet presAssocID="{E019808C-0F58-4A9E-B42F-46283CFBE40D}" presName="hierRoot2" presStyleCnt="0"/>
      <dgm:spPr/>
    </dgm:pt>
    <dgm:pt modelId="{BFCAB33C-DCDA-4FB7-981C-3B7E93C7D262}" type="pres">
      <dgm:prSet presAssocID="{E019808C-0F58-4A9E-B42F-46283CFBE40D}" presName="composite2" presStyleCnt="0"/>
      <dgm:spPr/>
    </dgm:pt>
    <dgm:pt modelId="{20102850-65FD-4ED3-86E1-C3FA2C1FC55A}" type="pres">
      <dgm:prSet presAssocID="{E019808C-0F58-4A9E-B42F-46283CFBE40D}" presName="background2" presStyleLbl="node2" presStyleIdx="0" presStyleCnt="2"/>
      <dgm:spPr/>
    </dgm:pt>
    <dgm:pt modelId="{B71F3E6A-29AD-47C9-AE07-A706C8CAA295}" type="pres">
      <dgm:prSet presAssocID="{E019808C-0F58-4A9E-B42F-46283CFBE40D}" presName="text2" presStyleLbl="fgAcc2" presStyleIdx="0" presStyleCnt="2" custScaleX="318404" custLinFactNeighborX="82200" custLinFactNeighborY="-85380">
        <dgm:presLayoutVars>
          <dgm:chPref val="3"/>
        </dgm:presLayoutVars>
      </dgm:prSet>
      <dgm:spPr/>
      <dgm:t>
        <a:bodyPr/>
        <a:lstStyle/>
        <a:p>
          <a:endParaRPr lang="en-US"/>
        </a:p>
      </dgm:t>
    </dgm:pt>
    <dgm:pt modelId="{D10CF126-AE5E-4B3C-B76A-4A4005B01705}" type="pres">
      <dgm:prSet presAssocID="{E019808C-0F58-4A9E-B42F-46283CFBE40D}" presName="hierChild3" presStyleCnt="0"/>
      <dgm:spPr/>
    </dgm:pt>
    <dgm:pt modelId="{EFEAFFBA-A430-4AA4-B71F-FF313E8B93F2}" type="pres">
      <dgm:prSet presAssocID="{DDCE4255-E33C-49EF-926B-C905B38773BA}" presName="Name17" presStyleLbl="parChTrans1D3" presStyleIdx="0" presStyleCnt="3"/>
      <dgm:spPr/>
      <dgm:t>
        <a:bodyPr/>
        <a:lstStyle/>
        <a:p>
          <a:endParaRPr lang="en-US"/>
        </a:p>
      </dgm:t>
    </dgm:pt>
    <dgm:pt modelId="{223BF0DB-622C-4957-A0C2-46D6C0F62912}" type="pres">
      <dgm:prSet presAssocID="{CFE6E232-6AA7-42E3-9FF7-E9F12DF33FC4}" presName="hierRoot3" presStyleCnt="0"/>
      <dgm:spPr/>
    </dgm:pt>
    <dgm:pt modelId="{7C36183A-5D7D-404A-893F-4DA68CED3EC7}" type="pres">
      <dgm:prSet presAssocID="{CFE6E232-6AA7-42E3-9FF7-E9F12DF33FC4}" presName="composite3" presStyleCnt="0"/>
      <dgm:spPr/>
    </dgm:pt>
    <dgm:pt modelId="{9B6E07C0-8730-4605-8A58-1B112A35FE1B}" type="pres">
      <dgm:prSet presAssocID="{CFE6E232-6AA7-42E3-9FF7-E9F12DF33FC4}" presName="background3" presStyleLbl="node3" presStyleIdx="0" presStyleCnt="3"/>
      <dgm:spPr/>
    </dgm:pt>
    <dgm:pt modelId="{EDA007CA-D0A4-4CD1-802C-5892FE0855D5}" type="pres">
      <dgm:prSet presAssocID="{CFE6E232-6AA7-42E3-9FF7-E9F12DF33FC4}" presName="text3" presStyleLbl="fgAcc3" presStyleIdx="0" presStyleCnt="3" custLinFactNeighborX="-6506" custLinFactNeighborY="-82673">
        <dgm:presLayoutVars>
          <dgm:chPref val="3"/>
        </dgm:presLayoutVars>
      </dgm:prSet>
      <dgm:spPr/>
      <dgm:t>
        <a:bodyPr/>
        <a:lstStyle/>
        <a:p>
          <a:endParaRPr lang="en-US"/>
        </a:p>
      </dgm:t>
    </dgm:pt>
    <dgm:pt modelId="{E1CDA371-56E3-4210-9A1A-48D26184EC8B}" type="pres">
      <dgm:prSet presAssocID="{CFE6E232-6AA7-42E3-9FF7-E9F12DF33FC4}" presName="hierChild4" presStyleCnt="0"/>
      <dgm:spPr/>
    </dgm:pt>
    <dgm:pt modelId="{F9E2639E-2110-42E6-A814-32DCF49E4DDB}" type="pres">
      <dgm:prSet presAssocID="{A8ABDB37-72C9-4059-9880-8AEDEF376F02}" presName="Name17" presStyleLbl="parChTrans1D3" presStyleIdx="1" presStyleCnt="3"/>
      <dgm:spPr/>
      <dgm:t>
        <a:bodyPr/>
        <a:lstStyle/>
        <a:p>
          <a:endParaRPr lang="en-US"/>
        </a:p>
      </dgm:t>
    </dgm:pt>
    <dgm:pt modelId="{375DB108-BF6B-484A-831B-AA5A2FEA4B26}" type="pres">
      <dgm:prSet presAssocID="{82FA082D-2DF3-444F-B472-95B2E2F45140}" presName="hierRoot3" presStyleCnt="0"/>
      <dgm:spPr/>
    </dgm:pt>
    <dgm:pt modelId="{21BC5909-245E-4EF6-B3B2-CD079EA67D92}" type="pres">
      <dgm:prSet presAssocID="{82FA082D-2DF3-444F-B472-95B2E2F45140}" presName="composite3" presStyleCnt="0"/>
      <dgm:spPr/>
    </dgm:pt>
    <dgm:pt modelId="{1E111842-0EFF-43A6-86FE-186314EC2592}" type="pres">
      <dgm:prSet presAssocID="{82FA082D-2DF3-444F-B472-95B2E2F45140}" presName="background3" presStyleLbl="node3" presStyleIdx="1" presStyleCnt="3"/>
      <dgm:spPr/>
    </dgm:pt>
    <dgm:pt modelId="{331AB090-A071-4A5C-9145-E17A98472B28}" type="pres">
      <dgm:prSet presAssocID="{82FA082D-2DF3-444F-B472-95B2E2F45140}" presName="text3" presStyleLbl="fgAcc3" presStyleIdx="1" presStyleCnt="3" custLinFactX="-24815" custLinFactNeighborX="-100000" custLinFactNeighborY="52903">
        <dgm:presLayoutVars>
          <dgm:chPref val="3"/>
        </dgm:presLayoutVars>
      </dgm:prSet>
      <dgm:spPr/>
      <dgm:t>
        <a:bodyPr/>
        <a:lstStyle/>
        <a:p>
          <a:endParaRPr lang="en-US"/>
        </a:p>
      </dgm:t>
    </dgm:pt>
    <dgm:pt modelId="{7D2EDC6D-3237-4B06-A3EF-E471498F5581}" type="pres">
      <dgm:prSet presAssocID="{82FA082D-2DF3-444F-B472-95B2E2F45140}" presName="hierChild4" presStyleCnt="0"/>
      <dgm:spPr/>
    </dgm:pt>
    <dgm:pt modelId="{04F38267-ADE6-478A-9C5F-6CB2C1E227DF}" type="pres">
      <dgm:prSet presAssocID="{64307593-624C-4C84-AFAB-A165FFD1264F}" presName="Name10" presStyleLbl="parChTrans1D2" presStyleIdx="1" presStyleCnt="2"/>
      <dgm:spPr/>
      <dgm:t>
        <a:bodyPr/>
        <a:lstStyle/>
        <a:p>
          <a:endParaRPr lang="en-US"/>
        </a:p>
      </dgm:t>
    </dgm:pt>
    <dgm:pt modelId="{BCCBA8DB-F419-40F7-90F7-0966687DCB42}" type="pres">
      <dgm:prSet presAssocID="{8625A0BB-B9E2-4F6A-83A8-BAAE1B5C051A}" presName="hierRoot2" presStyleCnt="0"/>
      <dgm:spPr/>
    </dgm:pt>
    <dgm:pt modelId="{EDEC0836-8DE3-4725-9F51-334CC2E6FF7B}" type="pres">
      <dgm:prSet presAssocID="{8625A0BB-B9E2-4F6A-83A8-BAAE1B5C051A}" presName="composite2" presStyleCnt="0"/>
      <dgm:spPr/>
    </dgm:pt>
    <dgm:pt modelId="{847E2D5C-2DB6-4162-9D60-8C097E266377}" type="pres">
      <dgm:prSet presAssocID="{8625A0BB-B9E2-4F6A-83A8-BAAE1B5C051A}" presName="background2" presStyleLbl="node2" presStyleIdx="1" presStyleCnt="2"/>
      <dgm:spPr/>
    </dgm:pt>
    <dgm:pt modelId="{A978AE0E-A708-4FAC-82CC-20A867521B2D}" type="pres">
      <dgm:prSet presAssocID="{8625A0BB-B9E2-4F6A-83A8-BAAE1B5C051A}" presName="text2" presStyleLbl="fgAcc2" presStyleIdx="1" presStyleCnt="2">
        <dgm:presLayoutVars>
          <dgm:chPref val="3"/>
        </dgm:presLayoutVars>
      </dgm:prSet>
      <dgm:spPr/>
      <dgm:t>
        <a:bodyPr/>
        <a:lstStyle/>
        <a:p>
          <a:endParaRPr lang="en-US"/>
        </a:p>
      </dgm:t>
    </dgm:pt>
    <dgm:pt modelId="{62B0D4B1-2A47-4FB3-AADC-16BFC4614381}" type="pres">
      <dgm:prSet presAssocID="{8625A0BB-B9E2-4F6A-83A8-BAAE1B5C051A}" presName="hierChild3" presStyleCnt="0"/>
      <dgm:spPr/>
    </dgm:pt>
    <dgm:pt modelId="{6E49B021-144C-4381-ACEE-BB391F77FE05}" type="pres">
      <dgm:prSet presAssocID="{21E6A9AC-FF84-47C3-A927-0514C3247E3C}" presName="Name17" presStyleLbl="parChTrans1D3" presStyleIdx="2" presStyleCnt="3"/>
      <dgm:spPr/>
      <dgm:t>
        <a:bodyPr/>
        <a:lstStyle/>
        <a:p>
          <a:endParaRPr lang="en-US"/>
        </a:p>
      </dgm:t>
    </dgm:pt>
    <dgm:pt modelId="{749F8365-86B4-4ED0-B8EF-8565EB4F2FF5}" type="pres">
      <dgm:prSet presAssocID="{6E003758-826C-4A8D-82B7-030F9BEB831E}" presName="hierRoot3" presStyleCnt="0"/>
      <dgm:spPr/>
    </dgm:pt>
    <dgm:pt modelId="{DB26A0AA-A474-42C1-BFB5-2D439DF14FA1}" type="pres">
      <dgm:prSet presAssocID="{6E003758-826C-4A8D-82B7-030F9BEB831E}" presName="composite3" presStyleCnt="0"/>
      <dgm:spPr/>
    </dgm:pt>
    <dgm:pt modelId="{9C67470A-95B4-4D4E-8F92-664A137F0D4A}" type="pres">
      <dgm:prSet presAssocID="{6E003758-826C-4A8D-82B7-030F9BEB831E}" presName="background3" presStyleLbl="node3" presStyleIdx="2" presStyleCnt="3"/>
      <dgm:spPr/>
    </dgm:pt>
    <dgm:pt modelId="{957728CD-E908-48B0-BC65-3FFF41A553D4}" type="pres">
      <dgm:prSet presAssocID="{6E003758-826C-4A8D-82B7-030F9BEB831E}" presName="text3" presStyleLbl="fgAcc3" presStyleIdx="2" presStyleCnt="3" custLinFactNeighborX="2275" custLinFactNeighborY="34415">
        <dgm:presLayoutVars>
          <dgm:chPref val="3"/>
        </dgm:presLayoutVars>
      </dgm:prSet>
      <dgm:spPr/>
      <dgm:t>
        <a:bodyPr/>
        <a:lstStyle/>
        <a:p>
          <a:endParaRPr lang="en-US"/>
        </a:p>
      </dgm:t>
    </dgm:pt>
    <dgm:pt modelId="{88412B52-601F-4FD2-B0CB-3A88E005F1FB}" type="pres">
      <dgm:prSet presAssocID="{6E003758-826C-4A8D-82B7-030F9BEB831E}" presName="hierChild4" presStyleCnt="0"/>
      <dgm:spPr/>
    </dgm:pt>
  </dgm:ptLst>
  <dgm:cxnLst>
    <dgm:cxn modelId="{B2427077-36C2-4EDC-AED5-8336848958AC}" type="presOf" srcId="{6E003758-826C-4A8D-82B7-030F9BEB831E}" destId="{957728CD-E908-48B0-BC65-3FFF41A553D4}" srcOrd="0" destOrd="0" presId="urn:microsoft.com/office/officeart/2005/8/layout/hierarchy1"/>
    <dgm:cxn modelId="{852C8E29-651E-4B86-B3DC-083514AE5F11}" type="presOf" srcId="{CFE6E232-6AA7-42E3-9FF7-E9F12DF33FC4}" destId="{EDA007CA-D0A4-4CD1-802C-5892FE0855D5}" srcOrd="0" destOrd="0" presId="urn:microsoft.com/office/officeart/2005/8/layout/hierarchy1"/>
    <dgm:cxn modelId="{538380FE-0189-4698-B5D5-7BF53492C9B5}" srcId="{8625A0BB-B9E2-4F6A-83A8-BAAE1B5C051A}" destId="{6E003758-826C-4A8D-82B7-030F9BEB831E}" srcOrd="0" destOrd="0" parTransId="{21E6A9AC-FF84-47C3-A927-0514C3247E3C}" sibTransId="{F09A7D88-B1DE-4C24-BC84-1F4060AF5EDA}"/>
    <dgm:cxn modelId="{9EC27E8C-48B4-4B74-B1BA-C9145AA21D73}" type="presOf" srcId="{6BF29C87-C8C7-4719-B57D-7121A8BCC3A4}" destId="{6BA120EC-F821-418A-99A4-06A01EC8B3B6}" srcOrd="0" destOrd="0" presId="urn:microsoft.com/office/officeart/2005/8/layout/hierarchy1"/>
    <dgm:cxn modelId="{4AD09346-C173-49E7-80DB-9409199C21E7}" type="presOf" srcId="{8625A0BB-B9E2-4F6A-83A8-BAAE1B5C051A}" destId="{A978AE0E-A708-4FAC-82CC-20A867521B2D}" srcOrd="0" destOrd="0" presId="urn:microsoft.com/office/officeart/2005/8/layout/hierarchy1"/>
    <dgm:cxn modelId="{D7673BFD-DEFE-4942-A328-04DD7A947925}" type="presOf" srcId="{E019808C-0F58-4A9E-B42F-46283CFBE40D}" destId="{B71F3E6A-29AD-47C9-AE07-A706C8CAA295}" srcOrd="0" destOrd="0" presId="urn:microsoft.com/office/officeart/2005/8/layout/hierarchy1"/>
    <dgm:cxn modelId="{4922F0B2-10BE-4C50-A16F-76971771CB27}" type="presOf" srcId="{A8ABDB37-72C9-4059-9880-8AEDEF376F02}" destId="{F9E2639E-2110-42E6-A814-32DCF49E4DDB}" srcOrd="0" destOrd="0" presId="urn:microsoft.com/office/officeart/2005/8/layout/hierarchy1"/>
    <dgm:cxn modelId="{93B8E40F-3F69-4F47-B878-7B79363E5A08}" srcId="{E418551D-BE36-45DF-907E-F2A8499461A1}" destId="{8625A0BB-B9E2-4F6A-83A8-BAAE1B5C051A}" srcOrd="1" destOrd="0" parTransId="{64307593-624C-4C84-AFAB-A165FFD1264F}" sibTransId="{614FFBED-0D03-4FE1-AC8D-B499C876C5F2}"/>
    <dgm:cxn modelId="{7E1E1FD4-AF24-43CC-BD92-F24C0A80BA02}" srcId="{D1B9F51A-8C32-4C06-A0D5-26EAA3C06F2E}" destId="{E418551D-BE36-45DF-907E-F2A8499461A1}" srcOrd="0" destOrd="0" parTransId="{E375057E-BFF8-4496-81A1-1B664896F1F8}" sibTransId="{E924CF36-5F06-40E6-9D42-42894799D78D}"/>
    <dgm:cxn modelId="{5713AE6E-C316-491E-BD87-E76C8A317ED3}" srcId="{E019808C-0F58-4A9E-B42F-46283CFBE40D}" destId="{CFE6E232-6AA7-42E3-9FF7-E9F12DF33FC4}" srcOrd="0" destOrd="0" parTransId="{DDCE4255-E33C-49EF-926B-C905B38773BA}" sibTransId="{E4041301-E39B-4E98-867A-525D15B0D084}"/>
    <dgm:cxn modelId="{188B3093-FE15-45FF-904E-BAEA5BD65683}" srcId="{E418551D-BE36-45DF-907E-F2A8499461A1}" destId="{E019808C-0F58-4A9E-B42F-46283CFBE40D}" srcOrd="0" destOrd="0" parTransId="{6BF29C87-C8C7-4719-B57D-7121A8BCC3A4}" sibTransId="{D23B7813-2E13-43E7-8C32-5A71A7F25BA1}"/>
    <dgm:cxn modelId="{C6E80A62-C1D4-4153-ADA5-AA329AC99CFE}" type="presOf" srcId="{DDCE4255-E33C-49EF-926B-C905B38773BA}" destId="{EFEAFFBA-A430-4AA4-B71F-FF313E8B93F2}" srcOrd="0" destOrd="0" presId="urn:microsoft.com/office/officeart/2005/8/layout/hierarchy1"/>
    <dgm:cxn modelId="{E3C205A8-010A-4F6B-8CC6-C987D07EC7A2}" type="presOf" srcId="{82FA082D-2DF3-444F-B472-95B2E2F45140}" destId="{331AB090-A071-4A5C-9145-E17A98472B28}" srcOrd="0" destOrd="0" presId="urn:microsoft.com/office/officeart/2005/8/layout/hierarchy1"/>
    <dgm:cxn modelId="{90B006A6-1BC2-4407-8A51-F8C0EE244C6A}" type="presOf" srcId="{64307593-624C-4C84-AFAB-A165FFD1264F}" destId="{04F38267-ADE6-478A-9C5F-6CB2C1E227DF}" srcOrd="0" destOrd="0" presId="urn:microsoft.com/office/officeart/2005/8/layout/hierarchy1"/>
    <dgm:cxn modelId="{49C4FEC3-9381-455F-A3FB-A968B1BEBD47}" type="presOf" srcId="{E418551D-BE36-45DF-907E-F2A8499461A1}" destId="{EED296B9-98AE-4682-B39B-B636CC9A10BF}" srcOrd="0" destOrd="0" presId="urn:microsoft.com/office/officeart/2005/8/layout/hierarchy1"/>
    <dgm:cxn modelId="{CA6DEB17-F36B-4DC6-8DDA-710866592560}" type="presOf" srcId="{21E6A9AC-FF84-47C3-A927-0514C3247E3C}" destId="{6E49B021-144C-4381-ACEE-BB391F77FE05}" srcOrd="0" destOrd="0" presId="urn:microsoft.com/office/officeart/2005/8/layout/hierarchy1"/>
    <dgm:cxn modelId="{4D89047B-1409-4C38-A91A-331F719499AF}" srcId="{E019808C-0F58-4A9E-B42F-46283CFBE40D}" destId="{82FA082D-2DF3-444F-B472-95B2E2F45140}" srcOrd="1" destOrd="0" parTransId="{A8ABDB37-72C9-4059-9880-8AEDEF376F02}" sibTransId="{D2B5E8B6-3DA5-4EB4-968B-730397942912}"/>
    <dgm:cxn modelId="{D60D5666-7224-44F9-B456-260079F1EF83}" type="presOf" srcId="{D1B9F51A-8C32-4C06-A0D5-26EAA3C06F2E}" destId="{CE862EBF-B15C-4804-8E90-E22251EEE38F}" srcOrd="0" destOrd="0" presId="urn:microsoft.com/office/officeart/2005/8/layout/hierarchy1"/>
    <dgm:cxn modelId="{2857CE2C-7CED-4697-A530-0D13613142B0}" type="presParOf" srcId="{CE862EBF-B15C-4804-8E90-E22251EEE38F}" destId="{375EB5C8-A7C7-45C4-AE7E-751531977446}" srcOrd="0" destOrd="0" presId="urn:microsoft.com/office/officeart/2005/8/layout/hierarchy1"/>
    <dgm:cxn modelId="{B7E69DE4-35C7-47D1-B7C2-D63F97301C6C}" type="presParOf" srcId="{375EB5C8-A7C7-45C4-AE7E-751531977446}" destId="{4D8B222F-8C09-4F6D-ABD6-3CC3551DA703}" srcOrd="0" destOrd="0" presId="urn:microsoft.com/office/officeart/2005/8/layout/hierarchy1"/>
    <dgm:cxn modelId="{6F04391F-CEB0-4D1C-84C1-2F9C40E7FF24}" type="presParOf" srcId="{4D8B222F-8C09-4F6D-ABD6-3CC3551DA703}" destId="{2EB85928-6C39-4873-B6E0-1495EEC1D991}" srcOrd="0" destOrd="0" presId="urn:microsoft.com/office/officeart/2005/8/layout/hierarchy1"/>
    <dgm:cxn modelId="{287D2D85-FCD4-4EC0-A779-3AA7F94C79A2}" type="presParOf" srcId="{4D8B222F-8C09-4F6D-ABD6-3CC3551DA703}" destId="{EED296B9-98AE-4682-B39B-B636CC9A10BF}" srcOrd="1" destOrd="0" presId="urn:microsoft.com/office/officeart/2005/8/layout/hierarchy1"/>
    <dgm:cxn modelId="{1FB7F2B9-E274-4514-A2D2-57D3001DC7D3}" type="presParOf" srcId="{375EB5C8-A7C7-45C4-AE7E-751531977446}" destId="{0DA75999-9C91-4B4E-8160-99B683EA5341}" srcOrd="1" destOrd="0" presId="urn:microsoft.com/office/officeart/2005/8/layout/hierarchy1"/>
    <dgm:cxn modelId="{B4BF6835-8247-4FF7-ADBC-997C027D5F32}" type="presParOf" srcId="{0DA75999-9C91-4B4E-8160-99B683EA5341}" destId="{6BA120EC-F821-418A-99A4-06A01EC8B3B6}" srcOrd="0" destOrd="0" presId="urn:microsoft.com/office/officeart/2005/8/layout/hierarchy1"/>
    <dgm:cxn modelId="{2C2220C2-9D64-4AA0-B737-06563EC3A0AA}" type="presParOf" srcId="{0DA75999-9C91-4B4E-8160-99B683EA5341}" destId="{C49D52F8-6CF4-4951-8AA2-21F4A3FE6933}" srcOrd="1" destOrd="0" presId="urn:microsoft.com/office/officeart/2005/8/layout/hierarchy1"/>
    <dgm:cxn modelId="{98A946D7-F126-4F19-B2F5-0560A557DBC0}" type="presParOf" srcId="{C49D52F8-6CF4-4951-8AA2-21F4A3FE6933}" destId="{BFCAB33C-DCDA-4FB7-981C-3B7E93C7D262}" srcOrd="0" destOrd="0" presId="urn:microsoft.com/office/officeart/2005/8/layout/hierarchy1"/>
    <dgm:cxn modelId="{C19DB454-F306-4977-BBE0-A44E87B64A0C}" type="presParOf" srcId="{BFCAB33C-DCDA-4FB7-981C-3B7E93C7D262}" destId="{20102850-65FD-4ED3-86E1-C3FA2C1FC55A}" srcOrd="0" destOrd="0" presId="urn:microsoft.com/office/officeart/2005/8/layout/hierarchy1"/>
    <dgm:cxn modelId="{D13ADAB0-8D4E-4CF2-8476-3A1FCB524DA9}" type="presParOf" srcId="{BFCAB33C-DCDA-4FB7-981C-3B7E93C7D262}" destId="{B71F3E6A-29AD-47C9-AE07-A706C8CAA295}" srcOrd="1" destOrd="0" presId="urn:microsoft.com/office/officeart/2005/8/layout/hierarchy1"/>
    <dgm:cxn modelId="{170F027C-622E-41CA-A797-1B6F22A327B2}" type="presParOf" srcId="{C49D52F8-6CF4-4951-8AA2-21F4A3FE6933}" destId="{D10CF126-AE5E-4B3C-B76A-4A4005B01705}" srcOrd="1" destOrd="0" presId="urn:microsoft.com/office/officeart/2005/8/layout/hierarchy1"/>
    <dgm:cxn modelId="{759588B9-75E5-45F8-902A-176AF19FA20E}" type="presParOf" srcId="{D10CF126-AE5E-4B3C-B76A-4A4005B01705}" destId="{EFEAFFBA-A430-4AA4-B71F-FF313E8B93F2}" srcOrd="0" destOrd="0" presId="urn:microsoft.com/office/officeart/2005/8/layout/hierarchy1"/>
    <dgm:cxn modelId="{F2119EC4-F2E7-47DE-918B-0154B565C427}" type="presParOf" srcId="{D10CF126-AE5E-4B3C-B76A-4A4005B01705}" destId="{223BF0DB-622C-4957-A0C2-46D6C0F62912}" srcOrd="1" destOrd="0" presId="urn:microsoft.com/office/officeart/2005/8/layout/hierarchy1"/>
    <dgm:cxn modelId="{48C028C8-EDAB-4D52-A09B-52F5A9824EE6}" type="presParOf" srcId="{223BF0DB-622C-4957-A0C2-46D6C0F62912}" destId="{7C36183A-5D7D-404A-893F-4DA68CED3EC7}" srcOrd="0" destOrd="0" presId="urn:microsoft.com/office/officeart/2005/8/layout/hierarchy1"/>
    <dgm:cxn modelId="{795C0FF2-ABD8-4D76-A432-7AE5D1D0D228}" type="presParOf" srcId="{7C36183A-5D7D-404A-893F-4DA68CED3EC7}" destId="{9B6E07C0-8730-4605-8A58-1B112A35FE1B}" srcOrd="0" destOrd="0" presId="urn:microsoft.com/office/officeart/2005/8/layout/hierarchy1"/>
    <dgm:cxn modelId="{FA2F9407-BD55-4E51-8585-40A5966A4984}" type="presParOf" srcId="{7C36183A-5D7D-404A-893F-4DA68CED3EC7}" destId="{EDA007CA-D0A4-4CD1-802C-5892FE0855D5}" srcOrd="1" destOrd="0" presId="urn:microsoft.com/office/officeart/2005/8/layout/hierarchy1"/>
    <dgm:cxn modelId="{9A9AD012-36C9-4A96-A402-0C28BA5E0A61}" type="presParOf" srcId="{223BF0DB-622C-4957-A0C2-46D6C0F62912}" destId="{E1CDA371-56E3-4210-9A1A-48D26184EC8B}" srcOrd="1" destOrd="0" presId="urn:microsoft.com/office/officeart/2005/8/layout/hierarchy1"/>
    <dgm:cxn modelId="{F7E4364D-1C14-4B5E-97D5-A0D073C6BA19}" type="presParOf" srcId="{D10CF126-AE5E-4B3C-B76A-4A4005B01705}" destId="{F9E2639E-2110-42E6-A814-32DCF49E4DDB}" srcOrd="2" destOrd="0" presId="urn:microsoft.com/office/officeart/2005/8/layout/hierarchy1"/>
    <dgm:cxn modelId="{3C918D2C-AF12-4435-8D0E-28E609273B5C}" type="presParOf" srcId="{D10CF126-AE5E-4B3C-B76A-4A4005B01705}" destId="{375DB108-BF6B-484A-831B-AA5A2FEA4B26}" srcOrd="3" destOrd="0" presId="urn:microsoft.com/office/officeart/2005/8/layout/hierarchy1"/>
    <dgm:cxn modelId="{9BC60C1C-B4BC-4486-8296-633B52C0A19C}" type="presParOf" srcId="{375DB108-BF6B-484A-831B-AA5A2FEA4B26}" destId="{21BC5909-245E-4EF6-B3B2-CD079EA67D92}" srcOrd="0" destOrd="0" presId="urn:microsoft.com/office/officeart/2005/8/layout/hierarchy1"/>
    <dgm:cxn modelId="{D1D15808-91C1-441B-8216-4CC82A89CF2A}" type="presParOf" srcId="{21BC5909-245E-4EF6-B3B2-CD079EA67D92}" destId="{1E111842-0EFF-43A6-86FE-186314EC2592}" srcOrd="0" destOrd="0" presId="urn:microsoft.com/office/officeart/2005/8/layout/hierarchy1"/>
    <dgm:cxn modelId="{B09C8734-9E3F-493C-96AD-83B4AAFB39A0}" type="presParOf" srcId="{21BC5909-245E-4EF6-B3B2-CD079EA67D92}" destId="{331AB090-A071-4A5C-9145-E17A98472B28}" srcOrd="1" destOrd="0" presId="urn:microsoft.com/office/officeart/2005/8/layout/hierarchy1"/>
    <dgm:cxn modelId="{F9FC560E-695C-4394-B6E2-908102C5CE69}" type="presParOf" srcId="{375DB108-BF6B-484A-831B-AA5A2FEA4B26}" destId="{7D2EDC6D-3237-4B06-A3EF-E471498F5581}" srcOrd="1" destOrd="0" presId="urn:microsoft.com/office/officeart/2005/8/layout/hierarchy1"/>
    <dgm:cxn modelId="{D58A4B5A-46D4-4FD5-A9D6-D979AFCAE2A9}" type="presParOf" srcId="{0DA75999-9C91-4B4E-8160-99B683EA5341}" destId="{04F38267-ADE6-478A-9C5F-6CB2C1E227DF}" srcOrd="2" destOrd="0" presId="urn:microsoft.com/office/officeart/2005/8/layout/hierarchy1"/>
    <dgm:cxn modelId="{061FDDAA-1E58-4301-A217-199A2E1159F5}" type="presParOf" srcId="{0DA75999-9C91-4B4E-8160-99B683EA5341}" destId="{BCCBA8DB-F419-40F7-90F7-0966687DCB42}" srcOrd="3" destOrd="0" presId="urn:microsoft.com/office/officeart/2005/8/layout/hierarchy1"/>
    <dgm:cxn modelId="{8EB50B3F-118E-4AF7-B85F-EE588D559A84}" type="presParOf" srcId="{BCCBA8DB-F419-40F7-90F7-0966687DCB42}" destId="{EDEC0836-8DE3-4725-9F51-334CC2E6FF7B}" srcOrd="0" destOrd="0" presId="urn:microsoft.com/office/officeart/2005/8/layout/hierarchy1"/>
    <dgm:cxn modelId="{2CFFE461-6F7C-48BF-BA3A-73B06C077B42}" type="presParOf" srcId="{EDEC0836-8DE3-4725-9F51-334CC2E6FF7B}" destId="{847E2D5C-2DB6-4162-9D60-8C097E266377}" srcOrd="0" destOrd="0" presId="urn:microsoft.com/office/officeart/2005/8/layout/hierarchy1"/>
    <dgm:cxn modelId="{EF92980E-D631-4680-B674-DF748273B408}" type="presParOf" srcId="{EDEC0836-8DE3-4725-9F51-334CC2E6FF7B}" destId="{A978AE0E-A708-4FAC-82CC-20A867521B2D}" srcOrd="1" destOrd="0" presId="urn:microsoft.com/office/officeart/2005/8/layout/hierarchy1"/>
    <dgm:cxn modelId="{F1578263-1EE8-4C1A-A7EA-D50E1EEE81FD}" type="presParOf" srcId="{BCCBA8DB-F419-40F7-90F7-0966687DCB42}" destId="{62B0D4B1-2A47-4FB3-AADC-16BFC4614381}" srcOrd="1" destOrd="0" presId="urn:microsoft.com/office/officeart/2005/8/layout/hierarchy1"/>
    <dgm:cxn modelId="{87F1C09C-316D-4DDA-BC94-87AA9E0CB051}" type="presParOf" srcId="{62B0D4B1-2A47-4FB3-AADC-16BFC4614381}" destId="{6E49B021-144C-4381-ACEE-BB391F77FE05}" srcOrd="0" destOrd="0" presId="urn:microsoft.com/office/officeart/2005/8/layout/hierarchy1"/>
    <dgm:cxn modelId="{B28CBD35-8429-44AC-969E-915A6AC0F926}" type="presParOf" srcId="{62B0D4B1-2A47-4FB3-AADC-16BFC4614381}" destId="{749F8365-86B4-4ED0-B8EF-8565EB4F2FF5}" srcOrd="1" destOrd="0" presId="urn:microsoft.com/office/officeart/2005/8/layout/hierarchy1"/>
    <dgm:cxn modelId="{3DB1E186-3AE6-4192-A58A-B786C9DD7BA8}" type="presParOf" srcId="{749F8365-86B4-4ED0-B8EF-8565EB4F2FF5}" destId="{DB26A0AA-A474-42C1-BFB5-2D439DF14FA1}" srcOrd="0" destOrd="0" presId="urn:microsoft.com/office/officeart/2005/8/layout/hierarchy1"/>
    <dgm:cxn modelId="{B1C4A82F-C08B-42B3-9DC5-094C89736C0D}" type="presParOf" srcId="{DB26A0AA-A474-42C1-BFB5-2D439DF14FA1}" destId="{9C67470A-95B4-4D4E-8F92-664A137F0D4A}" srcOrd="0" destOrd="0" presId="urn:microsoft.com/office/officeart/2005/8/layout/hierarchy1"/>
    <dgm:cxn modelId="{2F0FEAB4-AD27-414F-B016-E6042449C0AA}" type="presParOf" srcId="{DB26A0AA-A474-42C1-BFB5-2D439DF14FA1}" destId="{957728CD-E908-48B0-BC65-3FFF41A553D4}" srcOrd="1" destOrd="0" presId="urn:microsoft.com/office/officeart/2005/8/layout/hierarchy1"/>
    <dgm:cxn modelId="{11AB90D7-8EA3-4F44-8099-A2A26B161598}" type="presParOf" srcId="{749F8365-86B4-4ED0-B8EF-8565EB4F2FF5}" destId="{88412B52-601F-4FD2-B0CB-3A88E005F1FB}"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1B9F51A-8C32-4C06-A0D5-26EAA3C06F2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418551D-BE36-45DF-907E-F2A8499461A1}">
      <dgm:prSet phldrT="[Text]" custT="1"/>
      <dgm:spPr/>
      <dgm:t>
        <a:bodyPr/>
        <a:lstStyle/>
        <a:p>
          <a:r>
            <a:rPr lang="en-US" sz="1400" b="1" dirty="0" smtClean="0">
              <a:latin typeface="Times New Roman" pitchFamily="18" charset="0"/>
              <a:cs typeface="Times New Roman" pitchFamily="18" charset="0"/>
            </a:rPr>
            <a:t>Moderate BGT</a:t>
          </a:r>
          <a:endParaRPr lang="en-US" sz="1400" b="1" dirty="0">
            <a:latin typeface="Times New Roman" pitchFamily="18" charset="0"/>
            <a:cs typeface="Times New Roman" pitchFamily="18" charset="0"/>
          </a:endParaRPr>
        </a:p>
      </dgm:t>
    </dgm:pt>
    <dgm:pt modelId="{E375057E-BFF8-4496-81A1-1B664896F1F8}" type="parTrans" cxnId="{7E1E1FD4-AF24-43CC-BD92-F24C0A80BA02}">
      <dgm:prSet/>
      <dgm:spPr/>
      <dgm:t>
        <a:bodyPr/>
        <a:lstStyle/>
        <a:p>
          <a:endParaRPr lang="en-US"/>
        </a:p>
      </dgm:t>
    </dgm:pt>
    <dgm:pt modelId="{E924CF36-5F06-40E6-9D42-42894799D78D}" type="sibTrans" cxnId="{7E1E1FD4-AF24-43CC-BD92-F24C0A80BA02}">
      <dgm:prSet/>
      <dgm:spPr/>
      <dgm:t>
        <a:bodyPr/>
        <a:lstStyle/>
        <a:p>
          <a:endParaRPr lang="en-US"/>
        </a:p>
      </dgm:t>
    </dgm:pt>
    <dgm:pt modelId="{E019808C-0F58-4A9E-B42F-46283CFBE40D}">
      <dgm:prSet phldrT="[Text]" custT="1"/>
      <dgm:spPr/>
      <dgm:t>
        <a:bodyPr/>
        <a:lstStyle/>
        <a:p>
          <a:r>
            <a:rPr lang="en-US" sz="1400" b="1" dirty="0" smtClean="0">
              <a:latin typeface="Times New Roman" pitchFamily="18" charset="0"/>
              <a:cs typeface="Times New Roman" pitchFamily="18" charset="0"/>
            </a:rPr>
            <a:t>Look at PLIC</a:t>
          </a:r>
          <a:endParaRPr lang="en-US" sz="1400" b="1" dirty="0">
            <a:latin typeface="Times New Roman" pitchFamily="18" charset="0"/>
            <a:cs typeface="Times New Roman" pitchFamily="18" charset="0"/>
          </a:endParaRPr>
        </a:p>
      </dgm:t>
    </dgm:pt>
    <dgm:pt modelId="{6BF29C87-C8C7-4719-B57D-7121A8BCC3A4}" type="parTrans" cxnId="{188B3093-FE15-45FF-904E-BAEA5BD65683}">
      <dgm:prSet/>
      <dgm:spPr/>
      <dgm:t>
        <a:bodyPr/>
        <a:lstStyle/>
        <a:p>
          <a:endParaRPr lang="en-US"/>
        </a:p>
      </dgm:t>
    </dgm:pt>
    <dgm:pt modelId="{D23B7813-2E13-43E7-8C32-5A71A7F25BA1}" type="sibTrans" cxnId="{188B3093-FE15-45FF-904E-BAEA5BD65683}">
      <dgm:prSet/>
      <dgm:spPr/>
      <dgm:t>
        <a:bodyPr/>
        <a:lstStyle/>
        <a:p>
          <a:endParaRPr lang="en-US"/>
        </a:p>
      </dgm:t>
    </dgm:pt>
    <dgm:pt modelId="{CFE6E232-6AA7-42E3-9FF7-E9F12DF33FC4}">
      <dgm:prSet phldrT="[Text]" custT="1"/>
      <dgm:spPr/>
      <dgm:t>
        <a:bodyPr/>
        <a:lstStyle/>
        <a:p>
          <a:r>
            <a:rPr lang="en-US" sz="1400" b="1" dirty="0" smtClean="0">
              <a:latin typeface="Times New Roman" pitchFamily="18" charset="0"/>
              <a:cs typeface="Times New Roman" pitchFamily="18" charset="0"/>
            </a:rPr>
            <a:t>Equivocal  PLIC</a:t>
          </a:r>
          <a:endParaRPr lang="en-US" sz="1400" b="1" dirty="0">
            <a:latin typeface="Times New Roman" pitchFamily="18" charset="0"/>
            <a:cs typeface="Times New Roman" pitchFamily="18" charset="0"/>
          </a:endParaRPr>
        </a:p>
      </dgm:t>
    </dgm:pt>
    <dgm:pt modelId="{DDCE4255-E33C-49EF-926B-C905B38773BA}" type="parTrans" cxnId="{5713AE6E-C316-491E-BD87-E76C8A317ED3}">
      <dgm:prSet/>
      <dgm:spPr/>
      <dgm:t>
        <a:bodyPr/>
        <a:lstStyle/>
        <a:p>
          <a:endParaRPr lang="en-US"/>
        </a:p>
      </dgm:t>
    </dgm:pt>
    <dgm:pt modelId="{E4041301-E39B-4E98-867A-525D15B0D084}" type="sibTrans" cxnId="{5713AE6E-C316-491E-BD87-E76C8A317ED3}">
      <dgm:prSet/>
      <dgm:spPr/>
      <dgm:t>
        <a:bodyPr/>
        <a:lstStyle/>
        <a:p>
          <a:endParaRPr lang="en-US"/>
        </a:p>
      </dgm:t>
    </dgm:pt>
    <dgm:pt modelId="{8625A0BB-B9E2-4F6A-83A8-BAAE1B5C051A}">
      <dgm:prSet phldrT="[Text]" custT="1"/>
      <dgm:spPr/>
      <dgm:t>
        <a:bodyPr/>
        <a:lstStyle/>
        <a:p>
          <a:r>
            <a:rPr lang="en-US" sz="1400" b="1" dirty="0" smtClean="0">
              <a:latin typeface="Times New Roman" pitchFamily="18" charset="0"/>
              <a:cs typeface="Times New Roman" pitchFamily="18" charset="0"/>
            </a:rPr>
            <a:t>ABNORMAL PLIC</a:t>
          </a:r>
          <a:endParaRPr lang="en-US" sz="1400" b="1" dirty="0">
            <a:latin typeface="Times New Roman" pitchFamily="18" charset="0"/>
            <a:cs typeface="Times New Roman" pitchFamily="18" charset="0"/>
          </a:endParaRPr>
        </a:p>
      </dgm:t>
    </dgm:pt>
    <dgm:pt modelId="{64307593-624C-4C84-AFAB-A165FFD1264F}" type="parTrans" cxnId="{93B8E40F-3F69-4F47-B878-7B79363E5A08}">
      <dgm:prSet/>
      <dgm:spPr/>
      <dgm:t>
        <a:bodyPr/>
        <a:lstStyle/>
        <a:p>
          <a:endParaRPr lang="en-US"/>
        </a:p>
      </dgm:t>
    </dgm:pt>
    <dgm:pt modelId="{614FFBED-0D03-4FE1-AC8D-B499C876C5F2}" type="sibTrans" cxnId="{93B8E40F-3F69-4F47-B878-7B79363E5A08}">
      <dgm:prSet/>
      <dgm:spPr/>
      <dgm:t>
        <a:bodyPr/>
        <a:lstStyle/>
        <a:p>
          <a:endParaRPr lang="en-US"/>
        </a:p>
      </dgm:t>
    </dgm:pt>
    <dgm:pt modelId="{82FA082D-2DF3-444F-B472-95B2E2F45140}">
      <dgm:prSet phldrT="[Text]" custT="1"/>
      <dgm:spPr/>
      <dgm:t>
        <a:bodyPr/>
        <a:lstStyle/>
        <a:p>
          <a:r>
            <a:rPr lang="en-US" sz="1400" b="1" dirty="0" smtClean="0">
              <a:latin typeface="Times New Roman" pitchFamily="18" charset="0"/>
              <a:cs typeface="Times New Roman" pitchFamily="18" charset="0"/>
            </a:rPr>
            <a:t>CP-60%,mostly mild,2/3 rd will be walking</a:t>
          </a:r>
          <a:endParaRPr lang="en-US" sz="1400" b="1" dirty="0">
            <a:latin typeface="Times New Roman" pitchFamily="18" charset="0"/>
            <a:cs typeface="Times New Roman" pitchFamily="18" charset="0"/>
          </a:endParaRPr>
        </a:p>
      </dgm:t>
    </dgm:pt>
    <dgm:pt modelId="{A8ABDB37-72C9-4059-9880-8AEDEF376F02}" type="parTrans" cxnId="{4D89047B-1409-4C38-A91A-331F719499AF}">
      <dgm:prSet/>
      <dgm:spPr/>
      <dgm:t>
        <a:bodyPr/>
        <a:lstStyle/>
        <a:p>
          <a:endParaRPr lang="en-US"/>
        </a:p>
      </dgm:t>
    </dgm:pt>
    <dgm:pt modelId="{D2B5E8B6-3DA5-4EB4-968B-730397942912}" type="sibTrans" cxnId="{4D89047B-1409-4C38-A91A-331F719499AF}">
      <dgm:prSet/>
      <dgm:spPr/>
      <dgm:t>
        <a:bodyPr/>
        <a:lstStyle/>
        <a:p>
          <a:endParaRPr lang="en-US"/>
        </a:p>
      </dgm:t>
    </dgm:pt>
    <dgm:pt modelId="{6E003758-826C-4A8D-82B7-030F9BEB831E}">
      <dgm:prSet phldrT="[Text]" custT="1"/>
      <dgm:spPr/>
      <dgm:t>
        <a:bodyPr/>
        <a:lstStyle/>
        <a:p>
          <a:r>
            <a:rPr lang="en-US" sz="1400" b="1" dirty="0" smtClean="0">
              <a:latin typeface="Times New Roman" pitchFamily="18" charset="0"/>
              <a:cs typeface="Times New Roman" pitchFamily="18" charset="0"/>
            </a:rPr>
            <a:t>CP-75%,MODERATE-50%,SEVERE 40%,70-80% WILL NOT WALK AT 2 YEARS</a:t>
          </a:r>
          <a:endParaRPr lang="en-US" sz="1400" b="1" dirty="0">
            <a:latin typeface="Times New Roman" pitchFamily="18" charset="0"/>
            <a:cs typeface="Times New Roman" pitchFamily="18" charset="0"/>
          </a:endParaRPr>
        </a:p>
      </dgm:t>
    </dgm:pt>
    <dgm:pt modelId="{21E6A9AC-FF84-47C3-A927-0514C3247E3C}" type="parTrans" cxnId="{538380FE-0189-4698-B5D5-7BF53492C9B5}">
      <dgm:prSet/>
      <dgm:spPr/>
      <dgm:t>
        <a:bodyPr/>
        <a:lstStyle/>
        <a:p>
          <a:endParaRPr lang="en-US"/>
        </a:p>
      </dgm:t>
    </dgm:pt>
    <dgm:pt modelId="{F09A7D88-B1DE-4C24-BC84-1F4060AF5EDA}" type="sibTrans" cxnId="{538380FE-0189-4698-B5D5-7BF53492C9B5}">
      <dgm:prSet/>
      <dgm:spPr/>
      <dgm:t>
        <a:bodyPr/>
        <a:lstStyle/>
        <a:p>
          <a:endParaRPr lang="en-US"/>
        </a:p>
      </dgm:t>
    </dgm:pt>
    <dgm:pt modelId="{CE862EBF-B15C-4804-8E90-E22251EEE38F}" type="pres">
      <dgm:prSet presAssocID="{D1B9F51A-8C32-4C06-A0D5-26EAA3C06F2E}" presName="hierChild1" presStyleCnt="0">
        <dgm:presLayoutVars>
          <dgm:chPref val="1"/>
          <dgm:dir/>
          <dgm:animOne val="branch"/>
          <dgm:animLvl val="lvl"/>
          <dgm:resizeHandles/>
        </dgm:presLayoutVars>
      </dgm:prSet>
      <dgm:spPr/>
      <dgm:t>
        <a:bodyPr/>
        <a:lstStyle/>
        <a:p>
          <a:endParaRPr lang="en-US"/>
        </a:p>
      </dgm:t>
    </dgm:pt>
    <dgm:pt modelId="{375EB5C8-A7C7-45C4-AE7E-751531977446}" type="pres">
      <dgm:prSet presAssocID="{E418551D-BE36-45DF-907E-F2A8499461A1}" presName="hierRoot1" presStyleCnt="0"/>
      <dgm:spPr/>
    </dgm:pt>
    <dgm:pt modelId="{4D8B222F-8C09-4F6D-ABD6-3CC3551DA703}" type="pres">
      <dgm:prSet presAssocID="{E418551D-BE36-45DF-907E-F2A8499461A1}" presName="composite" presStyleCnt="0"/>
      <dgm:spPr/>
    </dgm:pt>
    <dgm:pt modelId="{2EB85928-6C39-4873-B6E0-1495EEC1D991}" type="pres">
      <dgm:prSet presAssocID="{E418551D-BE36-45DF-907E-F2A8499461A1}" presName="background" presStyleLbl="node0" presStyleIdx="0" presStyleCnt="1"/>
      <dgm:spPr/>
    </dgm:pt>
    <dgm:pt modelId="{EED296B9-98AE-4682-B39B-B636CC9A10BF}" type="pres">
      <dgm:prSet presAssocID="{E418551D-BE36-45DF-907E-F2A8499461A1}" presName="text" presStyleLbl="fgAcc0" presStyleIdx="0" presStyleCnt="1" custLinFactY="-27878" custLinFactNeighborX="-26404" custLinFactNeighborY="-100000">
        <dgm:presLayoutVars>
          <dgm:chPref val="3"/>
        </dgm:presLayoutVars>
      </dgm:prSet>
      <dgm:spPr/>
      <dgm:t>
        <a:bodyPr/>
        <a:lstStyle/>
        <a:p>
          <a:endParaRPr lang="en-US"/>
        </a:p>
      </dgm:t>
    </dgm:pt>
    <dgm:pt modelId="{0DA75999-9C91-4B4E-8160-99B683EA5341}" type="pres">
      <dgm:prSet presAssocID="{E418551D-BE36-45DF-907E-F2A8499461A1}" presName="hierChild2" presStyleCnt="0"/>
      <dgm:spPr/>
    </dgm:pt>
    <dgm:pt modelId="{6BA120EC-F821-418A-99A4-06A01EC8B3B6}" type="pres">
      <dgm:prSet presAssocID="{6BF29C87-C8C7-4719-B57D-7121A8BCC3A4}" presName="Name10" presStyleLbl="parChTrans1D2" presStyleIdx="0" presStyleCnt="2"/>
      <dgm:spPr/>
      <dgm:t>
        <a:bodyPr/>
        <a:lstStyle/>
        <a:p>
          <a:endParaRPr lang="en-US"/>
        </a:p>
      </dgm:t>
    </dgm:pt>
    <dgm:pt modelId="{C49D52F8-6CF4-4951-8AA2-21F4A3FE6933}" type="pres">
      <dgm:prSet presAssocID="{E019808C-0F58-4A9E-B42F-46283CFBE40D}" presName="hierRoot2" presStyleCnt="0"/>
      <dgm:spPr/>
    </dgm:pt>
    <dgm:pt modelId="{BFCAB33C-DCDA-4FB7-981C-3B7E93C7D262}" type="pres">
      <dgm:prSet presAssocID="{E019808C-0F58-4A9E-B42F-46283CFBE40D}" presName="composite2" presStyleCnt="0"/>
      <dgm:spPr/>
    </dgm:pt>
    <dgm:pt modelId="{20102850-65FD-4ED3-86E1-C3FA2C1FC55A}" type="pres">
      <dgm:prSet presAssocID="{E019808C-0F58-4A9E-B42F-46283CFBE40D}" presName="background2" presStyleLbl="node2" presStyleIdx="0" presStyleCnt="2"/>
      <dgm:spPr/>
    </dgm:pt>
    <dgm:pt modelId="{B71F3E6A-29AD-47C9-AE07-A706C8CAA295}" type="pres">
      <dgm:prSet presAssocID="{E019808C-0F58-4A9E-B42F-46283CFBE40D}" presName="text2" presStyleLbl="fgAcc2" presStyleIdx="0" presStyleCnt="2" custScaleX="318404" custLinFactNeighborX="82200" custLinFactNeighborY="-85380">
        <dgm:presLayoutVars>
          <dgm:chPref val="3"/>
        </dgm:presLayoutVars>
      </dgm:prSet>
      <dgm:spPr/>
      <dgm:t>
        <a:bodyPr/>
        <a:lstStyle/>
        <a:p>
          <a:endParaRPr lang="en-US"/>
        </a:p>
      </dgm:t>
    </dgm:pt>
    <dgm:pt modelId="{D10CF126-AE5E-4B3C-B76A-4A4005B01705}" type="pres">
      <dgm:prSet presAssocID="{E019808C-0F58-4A9E-B42F-46283CFBE40D}" presName="hierChild3" presStyleCnt="0"/>
      <dgm:spPr/>
    </dgm:pt>
    <dgm:pt modelId="{EFEAFFBA-A430-4AA4-B71F-FF313E8B93F2}" type="pres">
      <dgm:prSet presAssocID="{DDCE4255-E33C-49EF-926B-C905B38773BA}" presName="Name17" presStyleLbl="parChTrans1D3" presStyleIdx="0" presStyleCnt="3"/>
      <dgm:spPr/>
      <dgm:t>
        <a:bodyPr/>
        <a:lstStyle/>
        <a:p>
          <a:endParaRPr lang="en-US"/>
        </a:p>
      </dgm:t>
    </dgm:pt>
    <dgm:pt modelId="{223BF0DB-622C-4957-A0C2-46D6C0F62912}" type="pres">
      <dgm:prSet presAssocID="{CFE6E232-6AA7-42E3-9FF7-E9F12DF33FC4}" presName="hierRoot3" presStyleCnt="0"/>
      <dgm:spPr/>
    </dgm:pt>
    <dgm:pt modelId="{7C36183A-5D7D-404A-893F-4DA68CED3EC7}" type="pres">
      <dgm:prSet presAssocID="{CFE6E232-6AA7-42E3-9FF7-E9F12DF33FC4}" presName="composite3" presStyleCnt="0"/>
      <dgm:spPr/>
    </dgm:pt>
    <dgm:pt modelId="{9B6E07C0-8730-4605-8A58-1B112A35FE1B}" type="pres">
      <dgm:prSet presAssocID="{CFE6E232-6AA7-42E3-9FF7-E9F12DF33FC4}" presName="background3" presStyleLbl="node3" presStyleIdx="0" presStyleCnt="3"/>
      <dgm:spPr/>
    </dgm:pt>
    <dgm:pt modelId="{EDA007CA-D0A4-4CD1-802C-5892FE0855D5}" type="pres">
      <dgm:prSet presAssocID="{CFE6E232-6AA7-42E3-9FF7-E9F12DF33FC4}" presName="text3" presStyleLbl="fgAcc3" presStyleIdx="0" presStyleCnt="3" custLinFactNeighborX="-6506" custLinFactNeighborY="-82673">
        <dgm:presLayoutVars>
          <dgm:chPref val="3"/>
        </dgm:presLayoutVars>
      </dgm:prSet>
      <dgm:spPr/>
      <dgm:t>
        <a:bodyPr/>
        <a:lstStyle/>
        <a:p>
          <a:endParaRPr lang="en-US"/>
        </a:p>
      </dgm:t>
    </dgm:pt>
    <dgm:pt modelId="{E1CDA371-56E3-4210-9A1A-48D26184EC8B}" type="pres">
      <dgm:prSet presAssocID="{CFE6E232-6AA7-42E3-9FF7-E9F12DF33FC4}" presName="hierChild4" presStyleCnt="0"/>
      <dgm:spPr/>
    </dgm:pt>
    <dgm:pt modelId="{F9E2639E-2110-42E6-A814-32DCF49E4DDB}" type="pres">
      <dgm:prSet presAssocID="{A8ABDB37-72C9-4059-9880-8AEDEF376F02}" presName="Name17" presStyleLbl="parChTrans1D3" presStyleIdx="1" presStyleCnt="3"/>
      <dgm:spPr/>
      <dgm:t>
        <a:bodyPr/>
        <a:lstStyle/>
        <a:p>
          <a:endParaRPr lang="en-US"/>
        </a:p>
      </dgm:t>
    </dgm:pt>
    <dgm:pt modelId="{375DB108-BF6B-484A-831B-AA5A2FEA4B26}" type="pres">
      <dgm:prSet presAssocID="{82FA082D-2DF3-444F-B472-95B2E2F45140}" presName="hierRoot3" presStyleCnt="0"/>
      <dgm:spPr/>
    </dgm:pt>
    <dgm:pt modelId="{21BC5909-245E-4EF6-B3B2-CD079EA67D92}" type="pres">
      <dgm:prSet presAssocID="{82FA082D-2DF3-444F-B472-95B2E2F45140}" presName="composite3" presStyleCnt="0"/>
      <dgm:spPr/>
    </dgm:pt>
    <dgm:pt modelId="{1E111842-0EFF-43A6-86FE-186314EC2592}" type="pres">
      <dgm:prSet presAssocID="{82FA082D-2DF3-444F-B472-95B2E2F45140}" presName="background3" presStyleLbl="node3" presStyleIdx="1" presStyleCnt="3"/>
      <dgm:spPr/>
    </dgm:pt>
    <dgm:pt modelId="{331AB090-A071-4A5C-9145-E17A98472B28}" type="pres">
      <dgm:prSet presAssocID="{82FA082D-2DF3-444F-B472-95B2E2F45140}" presName="text3" presStyleLbl="fgAcc3" presStyleIdx="1" presStyleCnt="3" custLinFactX="-24815" custLinFactNeighborX="-100000" custLinFactNeighborY="52903">
        <dgm:presLayoutVars>
          <dgm:chPref val="3"/>
        </dgm:presLayoutVars>
      </dgm:prSet>
      <dgm:spPr/>
      <dgm:t>
        <a:bodyPr/>
        <a:lstStyle/>
        <a:p>
          <a:endParaRPr lang="en-US"/>
        </a:p>
      </dgm:t>
    </dgm:pt>
    <dgm:pt modelId="{7D2EDC6D-3237-4B06-A3EF-E471498F5581}" type="pres">
      <dgm:prSet presAssocID="{82FA082D-2DF3-444F-B472-95B2E2F45140}" presName="hierChild4" presStyleCnt="0"/>
      <dgm:spPr/>
    </dgm:pt>
    <dgm:pt modelId="{04F38267-ADE6-478A-9C5F-6CB2C1E227DF}" type="pres">
      <dgm:prSet presAssocID="{64307593-624C-4C84-AFAB-A165FFD1264F}" presName="Name10" presStyleLbl="parChTrans1D2" presStyleIdx="1" presStyleCnt="2"/>
      <dgm:spPr/>
      <dgm:t>
        <a:bodyPr/>
        <a:lstStyle/>
        <a:p>
          <a:endParaRPr lang="en-US"/>
        </a:p>
      </dgm:t>
    </dgm:pt>
    <dgm:pt modelId="{BCCBA8DB-F419-40F7-90F7-0966687DCB42}" type="pres">
      <dgm:prSet presAssocID="{8625A0BB-B9E2-4F6A-83A8-BAAE1B5C051A}" presName="hierRoot2" presStyleCnt="0"/>
      <dgm:spPr/>
    </dgm:pt>
    <dgm:pt modelId="{EDEC0836-8DE3-4725-9F51-334CC2E6FF7B}" type="pres">
      <dgm:prSet presAssocID="{8625A0BB-B9E2-4F6A-83A8-BAAE1B5C051A}" presName="composite2" presStyleCnt="0"/>
      <dgm:spPr/>
    </dgm:pt>
    <dgm:pt modelId="{847E2D5C-2DB6-4162-9D60-8C097E266377}" type="pres">
      <dgm:prSet presAssocID="{8625A0BB-B9E2-4F6A-83A8-BAAE1B5C051A}" presName="background2" presStyleLbl="node2" presStyleIdx="1" presStyleCnt="2"/>
      <dgm:spPr/>
    </dgm:pt>
    <dgm:pt modelId="{A978AE0E-A708-4FAC-82CC-20A867521B2D}" type="pres">
      <dgm:prSet presAssocID="{8625A0BB-B9E2-4F6A-83A8-BAAE1B5C051A}" presName="text2" presStyleLbl="fgAcc2" presStyleIdx="1" presStyleCnt="2">
        <dgm:presLayoutVars>
          <dgm:chPref val="3"/>
        </dgm:presLayoutVars>
      </dgm:prSet>
      <dgm:spPr/>
      <dgm:t>
        <a:bodyPr/>
        <a:lstStyle/>
        <a:p>
          <a:endParaRPr lang="en-US"/>
        </a:p>
      </dgm:t>
    </dgm:pt>
    <dgm:pt modelId="{62B0D4B1-2A47-4FB3-AADC-16BFC4614381}" type="pres">
      <dgm:prSet presAssocID="{8625A0BB-B9E2-4F6A-83A8-BAAE1B5C051A}" presName="hierChild3" presStyleCnt="0"/>
      <dgm:spPr/>
    </dgm:pt>
    <dgm:pt modelId="{6E49B021-144C-4381-ACEE-BB391F77FE05}" type="pres">
      <dgm:prSet presAssocID="{21E6A9AC-FF84-47C3-A927-0514C3247E3C}" presName="Name17" presStyleLbl="parChTrans1D3" presStyleIdx="2" presStyleCnt="3"/>
      <dgm:spPr/>
      <dgm:t>
        <a:bodyPr/>
        <a:lstStyle/>
        <a:p>
          <a:endParaRPr lang="en-US"/>
        </a:p>
      </dgm:t>
    </dgm:pt>
    <dgm:pt modelId="{749F8365-86B4-4ED0-B8EF-8565EB4F2FF5}" type="pres">
      <dgm:prSet presAssocID="{6E003758-826C-4A8D-82B7-030F9BEB831E}" presName="hierRoot3" presStyleCnt="0"/>
      <dgm:spPr/>
    </dgm:pt>
    <dgm:pt modelId="{DB26A0AA-A474-42C1-BFB5-2D439DF14FA1}" type="pres">
      <dgm:prSet presAssocID="{6E003758-826C-4A8D-82B7-030F9BEB831E}" presName="composite3" presStyleCnt="0"/>
      <dgm:spPr/>
    </dgm:pt>
    <dgm:pt modelId="{9C67470A-95B4-4D4E-8F92-664A137F0D4A}" type="pres">
      <dgm:prSet presAssocID="{6E003758-826C-4A8D-82B7-030F9BEB831E}" presName="background3" presStyleLbl="node3" presStyleIdx="2" presStyleCnt="3"/>
      <dgm:spPr/>
    </dgm:pt>
    <dgm:pt modelId="{957728CD-E908-48B0-BC65-3FFF41A553D4}" type="pres">
      <dgm:prSet presAssocID="{6E003758-826C-4A8D-82B7-030F9BEB831E}" presName="text3" presStyleLbl="fgAcc3" presStyleIdx="2" presStyleCnt="3" custLinFactNeighborX="2275" custLinFactNeighborY="34415">
        <dgm:presLayoutVars>
          <dgm:chPref val="3"/>
        </dgm:presLayoutVars>
      </dgm:prSet>
      <dgm:spPr/>
      <dgm:t>
        <a:bodyPr/>
        <a:lstStyle/>
        <a:p>
          <a:endParaRPr lang="en-US"/>
        </a:p>
      </dgm:t>
    </dgm:pt>
    <dgm:pt modelId="{88412B52-601F-4FD2-B0CB-3A88E005F1FB}" type="pres">
      <dgm:prSet presAssocID="{6E003758-826C-4A8D-82B7-030F9BEB831E}" presName="hierChild4" presStyleCnt="0"/>
      <dgm:spPr/>
    </dgm:pt>
  </dgm:ptLst>
  <dgm:cxnLst>
    <dgm:cxn modelId="{538380FE-0189-4698-B5D5-7BF53492C9B5}" srcId="{8625A0BB-B9E2-4F6A-83A8-BAAE1B5C051A}" destId="{6E003758-826C-4A8D-82B7-030F9BEB831E}" srcOrd="0" destOrd="0" parTransId="{21E6A9AC-FF84-47C3-A927-0514C3247E3C}" sibTransId="{F09A7D88-B1DE-4C24-BC84-1F4060AF5EDA}"/>
    <dgm:cxn modelId="{E878A412-9F4D-4271-8E95-7FE9EDF0210B}" type="presOf" srcId="{6E003758-826C-4A8D-82B7-030F9BEB831E}" destId="{957728CD-E908-48B0-BC65-3FFF41A553D4}" srcOrd="0" destOrd="0" presId="urn:microsoft.com/office/officeart/2005/8/layout/hierarchy1"/>
    <dgm:cxn modelId="{6BF0C443-A409-489A-9E09-47CB140BD647}" type="presOf" srcId="{64307593-624C-4C84-AFAB-A165FFD1264F}" destId="{04F38267-ADE6-478A-9C5F-6CB2C1E227DF}" srcOrd="0" destOrd="0" presId="urn:microsoft.com/office/officeart/2005/8/layout/hierarchy1"/>
    <dgm:cxn modelId="{93B8E40F-3F69-4F47-B878-7B79363E5A08}" srcId="{E418551D-BE36-45DF-907E-F2A8499461A1}" destId="{8625A0BB-B9E2-4F6A-83A8-BAAE1B5C051A}" srcOrd="1" destOrd="0" parTransId="{64307593-624C-4C84-AFAB-A165FFD1264F}" sibTransId="{614FFBED-0D03-4FE1-AC8D-B499C876C5F2}"/>
    <dgm:cxn modelId="{2A566029-004C-4950-8A18-22F7C8AE68D0}" type="presOf" srcId="{82FA082D-2DF3-444F-B472-95B2E2F45140}" destId="{331AB090-A071-4A5C-9145-E17A98472B28}" srcOrd="0" destOrd="0" presId="urn:microsoft.com/office/officeart/2005/8/layout/hierarchy1"/>
    <dgm:cxn modelId="{7E1E1FD4-AF24-43CC-BD92-F24C0A80BA02}" srcId="{D1B9F51A-8C32-4C06-A0D5-26EAA3C06F2E}" destId="{E418551D-BE36-45DF-907E-F2A8499461A1}" srcOrd="0" destOrd="0" parTransId="{E375057E-BFF8-4496-81A1-1B664896F1F8}" sibTransId="{E924CF36-5F06-40E6-9D42-42894799D78D}"/>
    <dgm:cxn modelId="{C0B28047-4A06-4E37-B492-39A494C0FCB9}" type="presOf" srcId="{21E6A9AC-FF84-47C3-A927-0514C3247E3C}" destId="{6E49B021-144C-4381-ACEE-BB391F77FE05}" srcOrd="0" destOrd="0" presId="urn:microsoft.com/office/officeart/2005/8/layout/hierarchy1"/>
    <dgm:cxn modelId="{5713AE6E-C316-491E-BD87-E76C8A317ED3}" srcId="{E019808C-0F58-4A9E-B42F-46283CFBE40D}" destId="{CFE6E232-6AA7-42E3-9FF7-E9F12DF33FC4}" srcOrd="0" destOrd="0" parTransId="{DDCE4255-E33C-49EF-926B-C905B38773BA}" sibTransId="{E4041301-E39B-4E98-867A-525D15B0D084}"/>
    <dgm:cxn modelId="{4F1F4DF6-226F-4CD7-99C2-400CDBDE9D06}" type="presOf" srcId="{E019808C-0F58-4A9E-B42F-46283CFBE40D}" destId="{B71F3E6A-29AD-47C9-AE07-A706C8CAA295}" srcOrd="0" destOrd="0" presId="urn:microsoft.com/office/officeart/2005/8/layout/hierarchy1"/>
    <dgm:cxn modelId="{0C965767-A4E1-47F2-920A-C3A5A90989FD}" type="presOf" srcId="{A8ABDB37-72C9-4059-9880-8AEDEF376F02}" destId="{F9E2639E-2110-42E6-A814-32DCF49E4DDB}" srcOrd="0" destOrd="0" presId="urn:microsoft.com/office/officeart/2005/8/layout/hierarchy1"/>
    <dgm:cxn modelId="{B97D61BF-26F4-4915-9845-1995E6B11878}" type="presOf" srcId="{CFE6E232-6AA7-42E3-9FF7-E9F12DF33FC4}" destId="{EDA007CA-D0A4-4CD1-802C-5892FE0855D5}" srcOrd="0" destOrd="0" presId="urn:microsoft.com/office/officeart/2005/8/layout/hierarchy1"/>
    <dgm:cxn modelId="{269677CE-5AA8-4555-AF7D-E9715D0CBB8E}" type="presOf" srcId="{DDCE4255-E33C-49EF-926B-C905B38773BA}" destId="{EFEAFFBA-A430-4AA4-B71F-FF313E8B93F2}" srcOrd="0" destOrd="0" presId="urn:microsoft.com/office/officeart/2005/8/layout/hierarchy1"/>
    <dgm:cxn modelId="{188B3093-FE15-45FF-904E-BAEA5BD65683}" srcId="{E418551D-BE36-45DF-907E-F2A8499461A1}" destId="{E019808C-0F58-4A9E-B42F-46283CFBE40D}" srcOrd="0" destOrd="0" parTransId="{6BF29C87-C8C7-4719-B57D-7121A8BCC3A4}" sibTransId="{D23B7813-2E13-43E7-8C32-5A71A7F25BA1}"/>
    <dgm:cxn modelId="{BA36B86D-6977-47D8-98F2-B0DC2907812C}" type="presOf" srcId="{8625A0BB-B9E2-4F6A-83A8-BAAE1B5C051A}" destId="{A978AE0E-A708-4FAC-82CC-20A867521B2D}" srcOrd="0" destOrd="0" presId="urn:microsoft.com/office/officeart/2005/8/layout/hierarchy1"/>
    <dgm:cxn modelId="{977615BC-574B-4A53-B159-8094FED08600}" type="presOf" srcId="{6BF29C87-C8C7-4719-B57D-7121A8BCC3A4}" destId="{6BA120EC-F821-418A-99A4-06A01EC8B3B6}" srcOrd="0" destOrd="0" presId="urn:microsoft.com/office/officeart/2005/8/layout/hierarchy1"/>
    <dgm:cxn modelId="{4D89047B-1409-4C38-A91A-331F719499AF}" srcId="{E019808C-0F58-4A9E-B42F-46283CFBE40D}" destId="{82FA082D-2DF3-444F-B472-95B2E2F45140}" srcOrd="1" destOrd="0" parTransId="{A8ABDB37-72C9-4059-9880-8AEDEF376F02}" sibTransId="{D2B5E8B6-3DA5-4EB4-968B-730397942912}"/>
    <dgm:cxn modelId="{9FED279D-19A0-4EE5-9D12-148BE9B30A75}" type="presOf" srcId="{D1B9F51A-8C32-4C06-A0D5-26EAA3C06F2E}" destId="{CE862EBF-B15C-4804-8E90-E22251EEE38F}" srcOrd="0" destOrd="0" presId="urn:microsoft.com/office/officeart/2005/8/layout/hierarchy1"/>
    <dgm:cxn modelId="{EA647DA7-12B0-4B64-8B5E-344B50AD4DAF}" type="presOf" srcId="{E418551D-BE36-45DF-907E-F2A8499461A1}" destId="{EED296B9-98AE-4682-B39B-B636CC9A10BF}" srcOrd="0" destOrd="0" presId="urn:microsoft.com/office/officeart/2005/8/layout/hierarchy1"/>
    <dgm:cxn modelId="{22AC8BD2-8F61-45DB-BD4E-3E42C12345C6}" type="presParOf" srcId="{CE862EBF-B15C-4804-8E90-E22251EEE38F}" destId="{375EB5C8-A7C7-45C4-AE7E-751531977446}" srcOrd="0" destOrd="0" presId="urn:microsoft.com/office/officeart/2005/8/layout/hierarchy1"/>
    <dgm:cxn modelId="{79947953-C87E-4CB3-8EE0-C90102D50892}" type="presParOf" srcId="{375EB5C8-A7C7-45C4-AE7E-751531977446}" destId="{4D8B222F-8C09-4F6D-ABD6-3CC3551DA703}" srcOrd="0" destOrd="0" presId="urn:microsoft.com/office/officeart/2005/8/layout/hierarchy1"/>
    <dgm:cxn modelId="{51ABCF41-1714-47B5-8AD9-B3A380092243}" type="presParOf" srcId="{4D8B222F-8C09-4F6D-ABD6-3CC3551DA703}" destId="{2EB85928-6C39-4873-B6E0-1495EEC1D991}" srcOrd="0" destOrd="0" presId="urn:microsoft.com/office/officeart/2005/8/layout/hierarchy1"/>
    <dgm:cxn modelId="{00E9E089-1AA1-435B-A18D-ED3BCB17C752}" type="presParOf" srcId="{4D8B222F-8C09-4F6D-ABD6-3CC3551DA703}" destId="{EED296B9-98AE-4682-B39B-B636CC9A10BF}" srcOrd="1" destOrd="0" presId="urn:microsoft.com/office/officeart/2005/8/layout/hierarchy1"/>
    <dgm:cxn modelId="{C6FA6412-C788-4189-82C7-589C7D544A45}" type="presParOf" srcId="{375EB5C8-A7C7-45C4-AE7E-751531977446}" destId="{0DA75999-9C91-4B4E-8160-99B683EA5341}" srcOrd="1" destOrd="0" presId="urn:microsoft.com/office/officeart/2005/8/layout/hierarchy1"/>
    <dgm:cxn modelId="{91EF46A2-2FAD-4A1F-A234-09EFD3F93339}" type="presParOf" srcId="{0DA75999-9C91-4B4E-8160-99B683EA5341}" destId="{6BA120EC-F821-418A-99A4-06A01EC8B3B6}" srcOrd="0" destOrd="0" presId="urn:microsoft.com/office/officeart/2005/8/layout/hierarchy1"/>
    <dgm:cxn modelId="{7B450769-DFA8-4085-AAD1-41D1B71B0704}" type="presParOf" srcId="{0DA75999-9C91-4B4E-8160-99B683EA5341}" destId="{C49D52F8-6CF4-4951-8AA2-21F4A3FE6933}" srcOrd="1" destOrd="0" presId="urn:microsoft.com/office/officeart/2005/8/layout/hierarchy1"/>
    <dgm:cxn modelId="{85558F72-8569-4CCB-9CE5-9B366802A770}" type="presParOf" srcId="{C49D52F8-6CF4-4951-8AA2-21F4A3FE6933}" destId="{BFCAB33C-DCDA-4FB7-981C-3B7E93C7D262}" srcOrd="0" destOrd="0" presId="urn:microsoft.com/office/officeart/2005/8/layout/hierarchy1"/>
    <dgm:cxn modelId="{024411F3-5832-4C47-B18E-ED99789B5B8F}" type="presParOf" srcId="{BFCAB33C-DCDA-4FB7-981C-3B7E93C7D262}" destId="{20102850-65FD-4ED3-86E1-C3FA2C1FC55A}" srcOrd="0" destOrd="0" presId="urn:microsoft.com/office/officeart/2005/8/layout/hierarchy1"/>
    <dgm:cxn modelId="{733ADE10-48D9-4EC3-BAB8-E3416520D8A4}" type="presParOf" srcId="{BFCAB33C-DCDA-4FB7-981C-3B7E93C7D262}" destId="{B71F3E6A-29AD-47C9-AE07-A706C8CAA295}" srcOrd="1" destOrd="0" presId="urn:microsoft.com/office/officeart/2005/8/layout/hierarchy1"/>
    <dgm:cxn modelId="{2E4B39A4-21D1-4B20-945B-C1AF6EF82F5D}" type="presParOf" srcId="{C49D52F8-6CF4-4951-8AA2-21F4A3FE6933}" destId="{D10CF126-AE5E-4B3C-B76A-4A4005B01705}" srcOrd="1" destOrd="0" presId="urn:microsoft.com/office/officeart/2005/8/layout/hierarchy1"/>
    <dgm:cxn modelId="{E179CEB7-1613-4506-9DEB-9496536D7169}" type="presParOf" srcId="{D10CF126-AE5E-4B3C-B76A-4A4005B01705}" destId="{EFEAFFBA-A430-4AA4-B71F-FF313E8B93F2}" srcOrd="0" destOrd="0" presId="urn:microsoft.com/office/officeart/2005/8/layout/hierarchy1"/>
    <dgm:cxn modelId="{002F55EF-8869-4D63-8193-DF7E453AFA34}" type="presParOf" srcId="{D10CF126-AE5E-4B3C-B76A-4A4005B01705}" destId="{223BF0DB-622C-4957-A0C2-46D6C0F62912}" srcOrd="1" destOrd="0" presId="urn:microsoft.com/office/officeart/2005/8/layout/hierarchy1"/>
    <dgm:cxn modelId="{A35B7689-F1C3-42B6-8308-A0ECD8227EA3}" type="presParOf" srcId="{223BF0DB-622C-4957-A0C2-46D6C0F62912}" destId="{7C36183A-5D7D-404A-893F-4DA68CED3EC7}" srcOrd="0" destOrd="0" presId="urn:microsoft.com/office/officeart/2005/8/layout/hierarchy1"/>
    <dgm:cxn modelId="{E353047E-D133-4760-B1BD-7D72A2F4769E}" type="presParOf" srcId="{7C36183A-5D7D-404A-893F-4DA68CED3EC7}" destId="{9B6E07C0-8730-4605-8A58-1B112A35FE1B}" srcOrd="0" destOrd="0" presId="urn:microsoft.com/office/officeart/2005/8/layout/hierarchy1"/>
    <dgm:cxn modelId="{E8B5CA46-B139-4F08-81CE-B525D774D675}" type="presParOf" srcId="{7C36183A-5D7D-404A-893F-4DA68CED3EC7}" destId="{EDA007CA-D0A4-4CD1-802C-5892FE0855D5}" srcOrd="1" destOrd="0" presId="urn:microsoft.com/office/officeart/2005/8/layout/hierarchy1"/>
    <dgm:cxn modelId="{D309033F-F965-4418-869D-0D63A00A7408}" type="presParOf" srcId="{223BF0DB-622C-4957-A0C2-46D6C0F62912}" destId="{E1CDA371-56E3-4210-9A1A-48D26184EC8B}" srcOrd="1" destOrd="0" presId="urn:microsoft.com/office/officeart/2005/8/layout/hierarchy1"/>
    <dgm:cxn modelId="{EE4CDD44-6EA3-49C7-A75F-2C70889906C3}" type="presParOf" srcId="{D10CF126-AE5E-4B3C-B76A-4A4005B01705}" destId="{F9E2639E-2110-42E6-A814-32DCF49E4DDB}" srcOrd="2" destOrd="0" presId="urn:microsoft.com/office/officeart/2005/8/layout/hierarchy1"/>
    <dgm:cxn modelId="{DBF1AE60-06FE-44E1-B744-CA625F407B05}" type="presParOf" srcId="{D10CF126-AE5E-4B3C-B76A-4A4005B01705}" destId="{375DB108-BF6B-484A-831B-AA5A2FEA4B26}" srcOrd="3" destOrd="0" presId="urn:microsoft.com/office/officeart/2005/8/layout/hierarchy1"/>
    <dgm:cxn modelId="{69D3CF94-9025-4CD9-9864-17220BEB15A8}" type="presParOf" srcId="{375DB108-BF6B-484A-831B-AA5A2FEA4B26}" destId="{21BC5909-245E-4EF6-B3B2-CD079EA67D92}" srcOrd="0" destOrd="0" presId="urn:microsoft.com/office/officeart/2005/8/layout/hierarchy1"/>
    <dgm:cxn modelId="{0C6FC460-8EF0-47BD-9F96-E35DB5B779EC}" type="presParOf" srcId="{21BC5909-245E-4EF6-B3B2-CD079EA67D92}" destId="{1E111842-0EFF-43A6-86FE-186314EC2592}" srcOrd="0" destOrd="0" presId="urn:microsoft.com/office/officeart/2005/8/layout/hierarchy1"/>
    <dgm:cxn modelId="{50105545-4D33-4284-9059-523E7389E003}" type="presParOf" srcId="{21BC5909-245E-4EF6-B3B2-CD079EA67D92}" destId="{331AB090-A071-4A5C-9145-E17A98472B28}" srcOrd="1" destOrd="0" presId="urn:microsoft.com/office/officeart/2005/8/layout/hierarchy1"/>
    <dgm:cxn modelId="{805F9330-6DEE-46D5-9ACD-81572D9F075F}" type="presParOf" srcId="{375DB108-BF6B-484A-831B-AA5A2FEA4B26}" destId="{7D2EDC6D-3237-4B06-A3EF-E471498F5581}" srcOrd="1" destOrd="0" presId="urn:microsoft.com/office/officeart/2005/8/layout/hierarchy1"/>
    <dgm:cxn modelId="{A11711E6-E688-47DE-9EE9-56F041823E45}" type="presParOf" srcId="{0DA75999-9C91-4B4E-8160-99B683EA5341}" destId="{04F38267-ADE6-478A-9C5F-6CB2C1E227DF}" srcOrd="2" destOrd="0" presId="urn:microsoft.com/office/officeart/2005/8/layout/hierarchy1"/>
    <dgm:cxn modelId="{A866D363-4587-417E-9B09-52456F688268}" type="presParOf" srcId="{0DA75999-9C91-4B4E-8160-99B683EA5341}" destId="{BCCBA8DB-F419-40F7-90F7-0966687DCB42}" srcOrd="3" destOrd="0" presId="urn:microsoft.com/office/officeart/2005/8/layout/hierarchy1"/>
    <dgm:cxn modelId="{A823396F-4A86-4FF3-B1C4-98AD67A5EDBC}" type="presParOf" srcId="{BCCBA8DB-F419-40F7-90F7-0966687DCB42}" destId="{EDEC0836-8DE3-4725-9F51-334CC2E6FF7B}" srcOrd="0" destOrd="0" presId="urn:microsoft.com/office/officeart/2005/8/layout/hierarchy1"/>
    <dgm:cxn modelId="{F3CD1969-D122-4544-8F27-99876F328E4A}" type="presParOf" srcId="{EDEC0836-8DE3-4725-9F51-334CC2E6FF7B}" destId="{847E2D5C-2DB6-4162-9D60-8C097E266377}" srcOrd="0" destOrd="0" presId="urn:microsoft.com/office/officeart/2005/8/layout/hierarchy1"/>
    <dgm:cxn modelId="{2F37C151-7457-410F-91BC-DD98646CF9E8}" type="presParOf" srcId="{EDEC0836-8DE3-4725-9F51-334CC2E6FF7B}" destId="{A978AE0E-A708-4FAC-82CC-20A867521B2D}" srcOrd="1" destOrd="0" presId="urn:microsoft.com/office/officeart/2005/8/layout/hierarchy1"/>
    <dgm:cxn modelId="{12190424-2F16-4B51-B766-2754251ABACB}" type="presParOf" srcId="{BCCBA8DB-F419-40F7-90F7-0966687DCB42}" destId="{62B0D4B1-2A47-4FB3-AADC-16BFC4614381}" srcOrd="1" destOrd="0" presId="urn:microsoft.com/office/officeart/2005/8/layout/hierarchy1"/>
    <dgm:cxn modelId="{F438CEAC-C9BB-4C0C-A475-0C6F87EE481B}" type="presParOf" srcId="{62B0D4B1-2A47-4FB3-AADC-16BFC4614381}" destId="{6E49B021-144C-4381-ACEE-BB391F77FE05}" srcOrd="0" destOrd="0" presId="urn:microsoft.com/office/officeart/2005/8/layout/hierarchy1"/>
    <dgm:cxn modelId="{EC1A22E3-4141-43CA-BAFA-5FC43EE226ED}" type="presParOf" srcId="{62B0D4B1-2A47-4FB3-AADC-16BFC4614381}" destId="{749F8365-86B4-4ED0-B8EF-8565EB4F2FF5}" srcOrd="1" destOrd="0" presId="urn:microsoft.com/office/officeart/2005/8/layout/hierarchy1"/>
    <dgm:cxn modelId="{8A3C7E0C-6452-4B52-BBC8-7A2181A381A5}" type="presParOf" srcId="{749F8365-86B4-4ED0-B8EF-8565EB4F2FF5}" destId="{DB26A0AA-A474-42C1-BFB5-2D439DF14FA1}" srcOrd="0" destOrd="0" presId="urn:microsoft.com/office/officeart/2005/8/layout/hierarchy1"/>
    <dgm:cxn modelId="{49DE01F0-2DE0-4652-920B-C9211C6699B8}" type="presParOf" srcId="{DB26A0AA-A474-42C1-BFB5-2D439DF14FA1}" destId="{9C67470A-95B4-4D4E-8F92-664A137F0D4A}" srcOrd="0" destOrd="0" presId="urn:microsoft.com/office/officeart/2005/8/layout/hierarchy1"/>
    <dgm:cxn modelId="{A026250B-44CF-42C2-8EA7-96EA324902C7}" type="presParOf" srcId="{DB26A0AA-A474-42C1-BFB5-2D439DF14FA1}" destId="{957728CD-E908-48B0-BC65-3FFF41A553D4}" srcOrd="1" destOrd="0" presId="urn:microsoft.com/office/officeart/2005/8/layout/hierarchy1"/>
    <dgm:cxn modelId="{82AEC90A-BD71-442F-9194-C4719941A7EA}" type="presParOf" srcId="{749F8365-86B4-4ED0-B8EF-8565EB4F2FF5}" destId="{88412B52-601F-4FD2-B0CB-3A88E005F1FB}"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1B9F51A-8C32-4C06-A0D5-26EAA3C06F2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418551D-BE36-45DF-907E-F2A8499461A1}">
      <dgm:prSet phldrT="[Text]" custT="1"/>
      <dgm:spPr/>
      <dgm:t>
        <a:bodyPr/>
        <a:lstStyle/>
        <a:p>
          <a:r>
            <a:rPr lang="en-US" sz="1400" dirty="0" smtClean="0">
              <a:latin typeface="Times New Roman" pitchFamily="18" charset="0"/>
              <a:cs typeface="Times New Roman" pitchFamily="18" charset="0"/>
            </a:rPr>
            <a:t>SEVERE BGT</a:t>
          </a:r>
          <a:endParaRPr lang="en-US" sz="1400" dirty="0">
            <a:latin typeface="Times New Roman" pitchFamily="18" charset="0"/>
            <a:cs typeface="Times New Roman" pitchFamily="18" charset="0"/>
          </a:endParaRPr>
        </a:p>
      </dgm:t>
    </dgm:pt>
    <dgm:pt modelId="{E375057E-BFF8-4496-81A1-1B664896F1F8}" type="parTrans" cxnId="{7E1E1FD4-AF24-43CC-BD92-F24C0A80BA02}">
      <dgm:prSet/>
      <dgm:spPr/>
      <dgm:t>
        <a:bodyPr/>
        <a:lstStyle/>
        <a:p>
          <a:endParaRPr lang="en-US"/>
        </a:p>
      </dgm:t>
    </dgm:pt>
    <dgm:pt modelId="{E924CF36-5F06-40E6-9D42-42894799D78D}" type="sibTrans" cxnId="{7E1E1FD4-AF24-43CC-BD92-F24C0A80BA02}">
      <dgm:prSet/>
      <dgm:spPr/>
      <dgm:t>
        <a:bodyPr/>
        <a:lstStyle/>
        <a:p>
          <a:endParaRPr lang="en-US"/>
        </a:p>
      </dgm:t>
    </dgm:pt>
    <dgm:pt modelId="{E019808C-0F58-4A9E-B42F-46283CFBE40D}">
      <dgm:prSet phldrT="[Text]" custT="1"/>
      <dgm:spPr/>
      <dgm:t>
        <a:bodyPr/>
        <a:lstStyle/>
        <a:p>
          <a:r>
            <a:rPr lang="en-US" sz="1400" dirty="0" smtClean="0">
              <a:latin typeface="Times New Roman" pitchFamily="18" charset="0"/>
              <a:cs typeface="Times New Roman" pitchFamily="18" charset="0"/>
            </a:rPr>
            <a:t>CP – 98%</a:t>
          </a:r>
        </a:p>
        <a:p>
          <a:r>
            <a:rPr lang="en-US" sz="1400" dirty="0" smtClean="0">
              <a:latin typeface="Times New Roman" pitchFamily="18" charset="0"/>
              <a:cs typeface="Times New Roman" pitchFamily="18" charset="0"/>
            </a:rPr>
            <a:t>MOSTLY SEVERE</a:t>
          </a:r>
          <a:endParaRPr lang="en-US" sz="1400" dirty="0">
            <a:latin typeface="Times New Roman" pitchFamily="18" charset="0"/>
            <a:cs typeface="Times New Roman" pitchFamily="18" charset="0"/>
          </a:endParaRPr>
        </a:p>
      </dgm:t>
    </dgm:pt>
    <dgm:pt modelId="{6BF29C87-C8C7-4719-B57D-7121A8BCC3A4}" type="parTrans" cxnId="{188B3093-FE15-45FF-904E-BAEA5BD65683}">
      <dgm:prSet/>
      <dgm:spPr/>
      <dgm:t>
        <a:bodyPr/>
        <a:lstStyle/>
        <a:p>
          <a:endParaRPr lang="en-US"/>
        </a:p>
      </dgm:t>
    </dgm:pt>
    <dgm:pt modelId="{D23B7813-2E13-43E7-8C32-5A71A7F25BA1}" type="sibTrans" cxnId="{188B3093-FE15-45FF-904E-BAEA5BD65683}">
      <dgm:prSet/>
      <dgm:spPr/>
      <dgm:t>
        <a:bodyPr/>
        <a:lstStyle/>
        <a:p>
          <a:endParaRPr lang="en-US"/>
        </a:p>
      </dgm:t>
    </dgm:pt>
    <dgm:pt modelId="{CFE6E232-6AA7-42E3-9FF7-E9F12DF33FC4}">
      <dgm:prSet phldrT="[Text]" custT="1"/>
      <dgm:spPr/>
      <dgm:t>
        <a:bodyPr/>
        <a:lstStyle/>
        <a:p>
          <a:r>
            <a:rPr lang="en-US" sz="1400" dirty="0" smtClean="0">
              <a:latin typeface="Times New Roman" pitchFamily="18" charset="0"/>
              <a:cs typeface="Times New Roman" pitchFamily="18" charset="0"/>
            </a:rPr>
            <a:t>90% FEEDING PROBLEMS</a:t>
          </a:r>
          <a:endParaRPr lang="en-US" sz="1400" dirty="0">
            <a:latin typeface="Times New Roman" pitchFamily="18" charset="0"/>
            <a:cs typeface="Times New Roman" pitchFamily="18" charset="0"/>
          </a:endParaRPr>
        </a:p>
      </dgm:t>
    </dgm:pt>
    <dgm:pt modelId="{DDCE4255-E33C-49EF-926B-C905B38773BA}" type="parTrans" cxnId="{5713AE6E-C316-491E-BD87-E76C8A317ED3}">
      <dgm:prSet/>
      <dgm:spPr/>
      <dgm:t>
        <a:bodyPr/>
        <a:lstStyle/>
        <a:p>
          <a:endParaRPr lang="en-US"/>
        </a:p>
      </dgm:t>
    </dgm:pt>
    <dgm:pt modelId="{E4041301-E39B-4E98-867A-525D15B0D084}" type="sibTrans" cxnId="{5713AE6E-C316-491E-BD87-E76C8A317ED3}">
      <dgm:prSet/>
      <dgm:spPr/>
      <dgm:t>
        <a:bodyPr/>
        <a:lstStyle/>
        <a:p>
          <a:endParaRPr lang="en-US"/>
        </a:p>
      </dgm:t>
    </dgm:pt>
    <dgm:pt modelId="{8625A0BB-B9E2-4F6A-83A8-BAAE1B5C051A}">
      <dgm:prSet phldrT="[Text]" custT="1"/>
      <dgm:spPr/>
      <dgm:t>
        <a:bodyPr/>
        <a:lstStyle/>
        <a:p>
          <a:r>
            <a:rPr lang="en-US" sz="1400" dirty="0" smtClean="0">
              <a:latin typeface="Times New Roman" pitchFamily="18" charset="0"/>
              <a:cs typeface="Times New Roman" pitchFamily="18" charset="0"/>
            </a:rPr>
            <a:t>95% WILL HAVE SOME SPEECH PROBLEMS</a:t>
          </a:r>
          <a:endParaRPr lang="en-US" sz="1400" dirty="0">
            <a:latin typeface="Times New Roman" pitchFamily="18" charset="0"/>
            <a:cs typeface="Times New Roman" pitchFamily="18" charset="0"/>
          </a:endParaRPr>
        </a:p>
      </dgm:t>
    </dgm:pt>
    <dgm:pt modelId="{64307593-624C-4C84-AFAB-A165FFD1264F}" type="parTrans" cxnId="{93B8E40F-3F69-4F47-B878-7B79363E5A08}">
      <dgm:prSet/>
      <dgm:spPr/>
      <dgm:t>
        <a:bodyPr/>
        <a:lstStyle/>
        <a:p>
          <a:endParaRPr lang="en-US"/>
        </a:p>
      </dgm:t>
    </dgm:pt>
    <dgm:pt modelId="{614FFBED-0D03-4FE1-AC8D-B499C876C5F2}" type="sibTrans" cxnId="{93B8E40F-3F69-4F47-B878-7B79363E5A08}">
      <dgm:prSet/>
      <dgm:spPr/>
      <dgm:t>
        <a:bodyPr/>
        <a:lstStyle/>
        <a:p>
          <a:endParaRPr lang="en-US"/>
        </a:p>
      </dgm:t>
    </dgm:pt>
    <dgm:pt modelId="{82FA082D-2DF3-444F-B472-95B2E2F45140}">
      <dgm:prSet phldrT="[Text]" custT="1"/>
      <dgm:spPr/>
      <dgm:t>
        <a:bodyPr/>
        <a:lstStyle/>
        <a:p>
          <a:r>
            <a:rPr lang="en-US" sz="1400" dirty="0" smtClean="0">
              <a:latin typeface="Times New Roman" pitchFamily="18" charset="0"/>
              <a:cs typeface="Times New Roman" pitchFamily="18" charset="0"/>
            </a:rPr>
            <a:t>SEIZURE</a:t>
          </a:r>
        </a:p>
        <a:p>
          <a:r>
            <a:rPr lang="en-US" sz="1400" dirty="0" smtClean="0">
              <a:latin typeface="Times New Roman" pitchFamily="18" charset="0"/>
              <a:cs typeface="Times New Roman" pitchFamily="18" charset="0"/>
            </a:rPr>
            <a:t>Look at CORTEX</a:t>
          </a:r>
          <a:endParaRPr lang="en-US" sz="1400" dirty="0">
            <a:latin typeface="Times New Roman" pitchFamily="18" charset="0"/>
            <a:cs typeface="Times New Roman" pitchFamily="18" charset="0"/>
          </a:endParaRPr>
        </a:p>
      </dgm:t>
    </dgm:pt>
    <dgm:pt modelId="{A8ABDB37-72C9-4059-9880-8AEDEF376F02}" type="parTrans" cxnId="{4D89047B-1409-4C38-A91A-331F719499AF}">
      <dgm:prSet/>
      <dgm:spPr/>
      <dgm:t>
        <a:bodyPr/>
        <a:lstStyle/>
        <a:p>
          <a:endParaRPr lang="en-US"/>
        </a:p>
      </dgm:t>
    </dgm:pt>
    <dgm:pt modelId="{D2B5E8B6-3DA5-4EB4-968B-730397942912}" type="sibTrans" cxnId="{4D89047B-1409-4C38-A91A-331F719499AF}">
      <dgm:prSet/>
      <dgm:spPr/>
      <dgm:t>
        <a:bodyPr/>
        <a:lstStyle/>
        <a:p>
          <a:endParaRPr lang="en-US"/>
        </a:p>
      </dgm:t>
    </dgm:pt>
    <dgm:pt modelId="{6E003758-826C-4A8D-82B7-030F9BEB831E}">
      <dgm:prSet phldrT="[Text]" custT="1"/>
      <dgm:spPr/>
      <dgm:t>
        <a:bodyPr/>
        <a:lstStyle/>
        <a:p>
          <a:r>
            <a:rPr lang="en-US" sz="1400" dirty="0" smtClean="0">
              <a:latin typeface="Times New Roman" pitchFamily="18" charset="0"/>
              <a:cs typeface="Times New Roman" pitchFamily="18" charset="0"/>
            </a:rPr>
            <a:t>50-75% WILL HAVE SOME GRADES OF VISUAL IMPAIRMENTS</a:t>
          </a:r>
          <a:endParaRPr lang="en-US" sz="1400" dirty="0">
            <a:latin typeface="Times New Roman" pitchFamily="18" charset="0"/>
            <a:cs typeface="Times New Roman" pitchFamily="18" charset="0"/>
          </a:endParaRPr>
        </a:p>
      </dgm:t>
    </dgm:pt>
    <dgm:pt modelId="{21E6A9AC-FF84-47C3-A927-0514C3247E3C}" type="parTrans" cxnId="{538380FE-0189-4698-B5D5-7BF53492C9B5}">
      <dgm:prSet/>
      <dgm:spPr/>
      <dgm:t>
        <a:bodyPr/>
        <a:lstStyle/>
        <a:p>
          <a:endParaRPr lang="en-US"/>
        </a:p>
      </dgm:t>
    </dgm:pt>
    <dgm:pt modelId="{F09A7D88-B1DE-4C24-BC84-1F4060AF5EDA}" type="sibTrans" cxnId="{538380FE-0189-4698-B5D5-7BF53492C9B5}">
      <dgm:prSet/>
      <dgm:spPr/>
      <dgm:t>
        <a:bodyPr/>
        <a:lstStyle/>
        <a:p>
          <a:endParaRPr lang="en-US"/>
        </a:p>
      </dgm:t>
    </dgm:pt>
    <dgm:pt modelId="{173A87B7-0D16-4726-A0DA-6DEF8489FD7F}">
      <dgm:prSet phldrT="[Text]" custT="1"/>
      <dgm:spPr/>
      <dgm:t>
        <a:bodyPr/>
        <a:lstStyle/>
        <a:p>
          <a:r>
            <a:rPr lang="en-US" sz="1400" dirty="0" smtClean="0">
              <a:latin typeface="Times New Roman" pitchFamily="18" charset="0"/>
              <a:cs typeface="Times New Roman" pitchFamily="18" charset="0"/>
            </a:rPr>
            <a:t>NORMAL-25-30%</a:t>
          </a:r>
        </a:p>
        <a:p>
          <a:r>
            <a:rPr lang="en-US" sz="1400" dirty="0" smtClean="0">
              <a:latin typeface="Times New Roman" pitchFamily="18" charset="0"/>
              <a:cs typeface="Times New Roman" pitchFamily="18" charset="0"/>
            </a:rPr>
            <a:t>MILD-45-50%</a:t>
          </a:r>
        </a:p>
        <a:p>
          <a:r>
            <a:rPr lang="en-US" sz="1400" dirty="0" smtClean="0">
              <a:latin typeface="Times New Roman" pitchFamily="18" charset="0"/>
              <a:cs typeface="Times New Roman" pitchFamily="18" charset="0"/>
            </a:rPr>
            <a:t>MODERATE-60%</a:t>
          </a:r>
        </a:p>
        <a:p>
          <a:r>
            <a:rPr lang="en-US" sz="1400" dirty="0" smtClean="0">
              <a:latin typeface="Times New Roman" pitchFamily="18" charset="0"/>
              <a:cs typeface="Times New Roman" pitchFamily="18" charset="0"/>
            </a:rPr>
            <a:t>SEVERE-75</a:t>
          </a:r>
          <a:r>
            <a:rPr lang="en-US" sz="1200" dirty="0" smtClean="0"/>
            <a:t>%</a:t>
          </a:r>
          <a:endParaRPr lang="en-US" sz="1200" dirty="0"/>
        </a:p>
      </dgm:t>
    </dgm:pt>
    <dgm:pt modelId="{9EC0A329-881C-4177-A19A-93C90BCE65C0}" type="parTrans" cxnId="{7DD93458-0C5A-4F89-ADCE-4C4A7B2D1B8E}">
      <dgm:prSet/>
      <dgm:spPr/>
      <dgm:t>
        <a:bodyPr/>
        <a:lstStyle/>
        <a:p>
          <a:endParaRPr lang="en-US"/>
        </a:p>
      </dgm:t>
    </dgm:pt>
    <dgm:pt modelId="{1C3A4E3D-5F2A-45C0-AC18-D1F4B224082C}" type="sibTrans" cxnId="{7DD93458-0C5A-4F89-ADCE-4C4A7B2D1B8E}">
      <dgm:prSet/>
      <dgm:spPr/>
      <dgm:t>
        <a:bodyPr/>
        <a:lstStyle/>
        <a:p>
          <a:endParaRPr lang="en-US"/>
        </a:p>
      </dgm:t>
    </dgm:pt>
    <dgm:pt modelId="{CE862EBF-B15C-4804-8E90-E22251EEE38F}" type="pres">
      <dgm:prSet presAssocID="{D1B9F51A-8C32-4C06-A0D5-26EAA3C06F2E}" presName="hierChild1" presStyleCnt="0">
        <dgm:presLayoutVars>
          <dgm:chPref val="1"/>
          <dgm:dir/>
          <dgm:animOne val="branch"/>
          <dgm:animLvl val="lvl"/>
          <dgm:resizeHandles/>
        </dgm:presLayoutVars>
      </dgm:prSet>
      <dgm:spPr/>
      <dgm:t>
        <a:bodyPr/>
        <a:lstStyle/>
        <a:p>
          <a:endParaRPr lang="en-US"/>
        </a:p>
      </dgm:t>
    </dgm:pt>
    <dgm:pt modelId="{375EB5C8-A7C7-45C4-AE7E-751531977446}" type="pres">
      <dgm:prSet presAssocID="{E418551D-BE36-45DF-907E-F2A8499461A1}" presName="hierRoot1" presStyleCnt="0"/>
      <dgm:spPr/>
    </dgm:pt>
    <dgm:pt modelId="{4D8B222F-8C09-4F6D-ABD6-3CC3551DA703}" type="pres">
      <dgm:prSet presAssocID="{E418551D-BE36-45DF-907E-F2A8499461A1}" presName="composite" presStyleCnt="0"/>
      <dgm:spPr/>
    </dgm:pt>
    <dgm:pt modelId="{2EB85928-6C39-4873-B6E0-1495EEC1D991}" type="pres">
      <dgm:prSet presAssocID="{E418551D-BE36-45DF-907E-F2A8499461A1}" presName="background" presStyleLbl="node0" presStyleIdx="0" presStyleCnt="1"/>
      <dgm:spPr/>
    </dgm:pt>
    <dgm:pt modelId="{EED296B9-98AE-4682-B39B-B636CC9A10BF}" type="pres">
      <dgm:prSet presAssocID="{E418551D-BE36-45DF-907E-F2A8499461A1}" presName="text" presStyleLbl="fgAcc0" presStyleIdx="0" presStyleCnt="1" custLinFactY="-27878" custLinFactNeighborX="-26404" custLinFactNeighborY="-100000">
        <dgm:presLayoutVars>
          <dgm:chPref val="3"/>
        </dgm:presLayoutVars>
      </dgm:prSet>
      <dgm:spPr/>
      <dgm:t>
        <a:bodyPr/>
        <a:lstStyle/>
        <a:p>
          <a:endParaRPr lang="en-US"/>
        </a:p>
      </dgm:t>
    </dgm:pt>
    <dgm:pt modelId="{0DA75999-9C91-4B4E-8160-99B683EA5341}" type="pres">
      <dgm:prSet presAssocID="{E418551D-BE36-45DF-907E-F2A8499461A1}" presName="hierChild2" presStyleCnt="0"/>
      <dgm:spPr/>
    </dgm:pt>
    <dgm:pt modelId="{6BA120EC-F821-418A-99A4-06A01EC8B3B6}" type="pres">
      <dgm:prSet presAssocID="{6BF29C87-C8C7-4719-B57D-7121A8BCC3A4}" presName="Name10" presStyleLbl="parChTrans1D2" presStyleIdx="0" presStyleCnt="2"/>
      <dgm:spPr/>
      <dgm:t>
        <a:bodyPr/>
        <a:lstStyle/>
        <a:p>
          <a:endParaRPr lang="en-US"/>
        </a:p>
      </dgm:t>
    </dgm:pt>
    <dgm:pt modelId="{C49D52F8-6CF4-4951-8AA2-21F4A3FE6933}" type="pres">
      <dgm:prSet presAssocID="{E019808C-0F58-4A9E-B42F-46283CFBE40D}" presName="hierRoot2" presStyleCnt="0"/>
      <dgm:spPr/>
    </dgm:pt>
    <dgm:pt modelId="{BFCAB33C-DCDA-4FB7-981C-3B7E93C7D262}" type="pres">
      <dgm:prSet presAssocID="{E019808C-0F58-4A9E-B42F-46283CFBE40D}" presName="composite2" presStyleCnt="0"/>
      <dgm:spPr/>
    </dgm:pt>
    <dgm:pt modelId="{20102850-65FD-4ED3-86E1-C3FA2C1FC55A}" type="pres">
      <dgm:prSet presAssocID="{E019808C-0F58-4A9E-B42F-46283CFBE40D}" presName="background2" presStyleLbl="node2" presStyleIdx="0" presStyleCnt="2"/>
      <dgm:spPr/>
    </dgm:pt>
    <dgm:pt modelId="{B71F3E6A-29AD-47C9-AE07-A706C8CAA295}" type="pres">
      <dgm:prSet presAssocID="{E019808C-0F58-4A9E-B42F-46283CFBE40D}" presName="text2" presStyleLbl="fgAcc2" presStyleIdx="0" presStyleCnt="2" custScaleX="318404" custLinFactNeighborX="82200" custLinFactNeighborY="-85380">
        <dgm:presLayoutVars>
          <dgm:chPref val="3"/>
        </dgm:presLayoutVars>
      </dgm:prSet>
      <dgm:spPr/>
      <dgm:t>
        <a:bodyPr/>
        <a:lstStyle/>
        <a:p>
          <a:endParaRPr lang="en-US"/>
        </a:p>
      </dgm:t>
    </dgm:pt>
    <dgm:pt modelId="{D10CF126-AE5E-4B3C-B76A-4A4005B01705}" type="pres">
      <dgm:prSet presAssocID="{E019808C-0F58-4A9E-B42F-46283CFBE40D}" presName="hierChild3" presStyleCnt="0"/>
      <dgm:spPr/>
    </dgm:pt>
    <dgm:pt modelId="{EFEAFFBA-A430-4AA4-B71F-FF313E8B93F2}" type="pres">
      <dgm:prSet presAssocID="{DDCE4255-E33C-49EF-926B-C905B38773BA}" presName="Name17" presStyleLbl="parChTrans1D3" presStyleIdx="0" presStyleCnt="4"/>
      <dgm:spPr/>
      <dgm:t>
        <a:bodyPr/>
        <a:lstStyle/>
        <a:p>
          <a:endParaRPr lang="en-US"/>
        </a:p>
      </dgm:t>
    </dgm:pt>
    <dgm:pt modelId="{223BF0DB-622C-4957-A0C2-46D6C0F62912}" type="pres">
      <dgm:prSet presAssocID="{CFE6E232-6AA7-42E3-9FF7-E9F12DF33FC4}" presName="hierRoot3" presStyleCnt="0"/>
      <dgm:spPr/>
    </dgm:pt>
    <dgm:pt modelId="{7C36183A-5D7D-404A-893F-4DA68CED3EC7}" type="pres">
      <dgm:prSet presAssocID="{CFE6E232-6AA7-42E3-9FF7-E9F12DF33FC4}" presName="composite3" presStyleCnt="0"/>
      <dgm:spPr/>
    </dgm:pt>
    <dgm:pt modelId="{9B6E07C0-8730-4605-8A58-1B112A35FE1B}" type="pres">
      <dgm:prSet presAssocID="{CFE6E232-6AA7-42E3-9FF7-E9F12DF33FC4}" presName="background3" presStyleLbl="node3" presStyleIdx="0" presStyleCnt="4"/>
      <dgm:spPr/>
    </dgm:pt>
    <dgm:pt modelId="{EDA007CA-D0A4-4CD1-802C-5892FE0855D5}" type="pres">
      <dgm:prSet presAssocID="{CFE6E232-6AA7-42E3-9FF7-E9F12DF33FC4}" presName="text3" presStyleLbl="fgAcc3" presStyleIdx="0" presStyleCnt="4" custLinFactNeighborX="-6506" custLinFactNeighborY="-82673">
        <dgm:presLayoutVars>
          <dgm:chPref val="3"/>
        </dgm:presLayoutVars>
      </dgm:prSet>
      <dgm:spPr/>
      <dgm:t>
        <a:bodyPr/>
        <a:lstStyle/>
        <a:p>
          <a:endParaRPr lang="en-US"/>
        </a:p>
      </dgm:t>
    </dgm:pt>
    <dgm:pt modelId="{E1CDA371-56E3-4210-9A1A-48D26184EC8B}" type="pres">
      <dgm:prSet presAssocID="{CFE6E232-6AA7-42E3-9FF7-E9F12DF33FC4}" presName="hierChild4" presStyleCnt="0"/>
      <dgm:spPr/>
    </dgm:pt>
    <dgm:pt modelId="{F9E2639E-2110-42E6-A814-32DCF49E4DDB}" type="pres">
      <dgm:prSet presAssocID="{A8ABDB37-72C9-4059-9880-8AEDEF376F02}" presName="Name17" presStyleLbl="parChTrans1D3" presStyleIdx="1" presStyleCnt="4"/>
      <dgm:spPr/>
      <dgm:t>
        <a:bodyPr/>
        <a:lstStyle/>
        <a:p>
          <a:endParaRPr lang="en-US"/>
        </a:p>
      </dgm:t>
    </dgm:pt>
    <dgm:pt modelId="{375DB108-BF6B-484A-831B-AA5A2FEA4B26}" type="pres">
      <dgm:prSet presAssocID="{82FA082D-2DF3-444F-B472-95B2E2F45140}" presName="hierRoot3" presStyleCnt="0"/>
      <dgm:spPr/>
    </dgm:pt>
    <dgm:pt modelId="{21BC5909-245E-4EF6-B3B2-CD079EA67D92}" type="pres">
      <dgm:prSet presAssocID="{82FA082D-2DF3-444F-B472-95B2E2F45140}" presName="composite3" presStyleCnt="0"/>
      <dgm:spPr/>
    </dgm:pt>
    <dgm:pt modelId="{1E111842-0EFF-43A6-86FE-186314EC2592}" type="pres">
      <dgm:prSet presAssocID="{82FA082D-2DF3-444F-B472-95B2E2F45140}" presName="background3" presStyleLbl="node3" presStyleIdx="1" presStyleCnt="4"/>
      <dgm:spPr/>
    </dgm:pt>
    <dgm:pt modelId="{331AB090-A071-4A5C-9145-E17A98472B28}" type="pres">
      <dgm:prSet presAssocID="{82FA082D-2DF3-444F-B472-95B2E2F45140}" presName="text3" presStyleLbl="fgAcc3" presStyleIdx="1" presStyleCnt="4" custLinFactNeighborX="-11255" custLinFactNeighborY="-76255">
        <dgm:presLayoutVars>
          <dgm:chPref val="3"/>
        </dgm:presLayoutVars>
      </dgm:prSet>
      <dgm:spPr/>
      <dgm:t>
        <a:bodyPr/>
        <a:lstStyle/>
        <a:p>
          <a:endParaRPr lang="en-US"/>
        </a:p>
      </dgm:t>
    </dgm:pt>
    <dgm:pt modelId="{7D2EDC6D-3237-4B06-A3EF-E471498F5581}" type="pres">
      <dgm:prSet presAssocID="{82FA082D-2DF3-444F-B472-95B2E2F45140}" presName="hierChild4" presStyleCnt="0"/>
      <dgm:spPr/>
    </dgm:pt>
    <dgm:pt modelId="{04F38267-ADE6-478A-9C5F-6CB2C1E227DF}" type="pres">
      <dgm:prSet presAssocID="{64307593-624C-4C84-AFAB-A165FFD1264F}" presName="Name10" presStyleLbl="parChTrans1D2" presStyleIdx="1" presStyleCnt="2"/>
      <dgm:spPr/>
      <dgm:t>
        <a:bodyPr/>
        <a:lstStyle/>
        <a:p>
          <a:endParaRPr lang="en-US"/>
        </a:p>
      </dgm:t>
    </dgm:pt>
    <dgm:pt modelId="{BCCBA8DB-F419-40F7-90F7-0966687DCB42}" type="pres">
      <dgm:prSet presAssocID="{8625A0BB-B9E2-4F6A-83A8-BAAE1B5C051A}" presName="hierRoot2" presStyleCnt="0"/>
      <dgm:spPr/>
    </dgm:pt>
    <dgm:pt modelId="{EDEC0836-8DE3-4725-9F51-334CC2E6FF7B}" type="pres">
      <dgm:prSet presAssocID="{8625A0BB-B9E2-4F6A-83A8-BAAE1B5C051A}" presName="composite2" presStyleCnt="0"/>
      <dgm:spPr/>
    </dgm:pt>
    <dgm:pt modelId="{847E2D5C-2DB6-4162-9D60-8C097E266377}" type="pres">
      <dgm:prSet presAssocID="{8625A0BB-B9E2-4F6A-83A8-BAAE1B5C051A}" presName="background2" presStyleLbl="node2" presStyleIdx="1" presStyleCnt="2"/>
      <dgm:spPr/>
    </dgm:pt>
    <dgm:pt modelId="{A978AE0E-A708-4FAC-82CC-20A867521B2D}" type="pres">
      <dgm:prSet presAssocID="{8625A0BB-B9E2-4F6A-83A8-BAAE1B5C051A}" presName="text2" presStyleLbl="fgAcc2" presStyleIdx="1" presStyleCnt="2" custLinFactNeighborX="29134" custLinFactNeighborY="66647">
        <dgm:presLayoutVars>
          <dgm:chPref val="3"/>
        </dgm:presLayoutVars>
      </dgm:prSet>
      <dgm:spPr/>
      <dgm:t>
        <a:bodyPr/>
        <a:lstStyle/>
        <a:p>
          <a:endParaRPr lang="en-US"/>
        </a:p>
      </dgm:t>
    </dgm:pt>
    <dgm:pt modelId="{62B0D4B1-2A47-4FB3-AADC-16BFC4614381}" type="pres">
      <dgm:prSet presAssocID="{8625A0BB-B9E2-4F6A-83A8-BAAE1B5C051A}" presName="hierChild3" presStyleCnt="0"/>
      <dgm:spPr/>
    </dgm:pt>
    <dgm:pt modelId="{6E49B021-144C-4381-ACEE-BB391F77FE05}" type="pres">
      <dgm:prSet presAssocID="{21E6A9AC-FF84-47C3-A927-0514C3247E3C}" presName="Name17" presStyleLbl="parChTrans1D3" presStyleIdx="2" presStyleCnt="4"/>
      <dgm:spPr/>
      <dgm:t>
        <a:bodyPr/>
        <a:lstStyle/>
        <a:p>
          <a:endParaRPr lang="en-US"/>
        </a:p>
      </dgm:t>
    </dgm:pt>
    <dgm:pt modelId="{749F8365-86B4-4ED0-B8EF-8565EB4F2FF5}" type="pres">
      <dgm:prSet presAssocID="{6E003758-826C-4A8D-82B7-030F9BEB831E}" presName="hierRoot3" presStyleCnt="0"/>
      <dgm:spPr/>
    </dgm:pt>
    <dgm:pt modelId="{DB26A0AA-A474-42C1-BFB5-2D439DF14FA1}" type="pres">
      <dgm:prSet presAssocID="{6E003758-826C-4A8D-82B7-030F9BEB831E}" presName="composite3" presStyleCnt="0"/>
      <dgm:spPr/>
    </dgm:pt>
    <dgm:pt modelId="{9C67470A-95B4-4D4E-8F92-664A137F0D4A}" type="pres">
      <dgm:prSet presAssocID="{6E003758-826C-4A8D-82B7-030F9BEB831E}" presName="background3" presStyleLbl="node3" presStyleIdx="2" presStyleCnt="4"/>
      <dgm:spPr/>
    </dgm:pt>
    <dgm:pt modelId="{957728CD-E908-48B0-BC65-3FFF41A553D4}" type="pres">
      <dgm:prSet presAssocID="{6E003758-826C-4A8D-82B7-030F9BEB831E}" presName="text3" presStyleLbl="fgAcc3" presStyleIdx="2" presStyleCnt="4" custLinFactNeighborX="-21615" custLinFactNeighborY="-76255">
        <dgm:presLayoutVars>
          <dgm:chPref val="3"/>
        </dgm:presLayoutVars>
      </dgm:prSet>
      <dgm:spPr/>
      <dgm:t>
        <a:bodyPr/>
        <a:lstStyle/>
        <a:p>
          <a:endParaRPr lang="en-US"/>
        </a:p>
      </dgm:t>
    </dgm:pt>
    <dgm:pt modelId="{88412B52-601F-4FD2-B0CB-3A88E005F1FB}" type="pres">
      <dgm:prSet presAssocID="{6E003758-826C-4A8D-82B7-030F9BEB831E}" presName="hierChild4" presStyleCnt="0"/>
      <dgm:spPr/>
    </dgm:pt>
    <dgm:pt modelId="{4E0DB660-C927-41E8-BBBF-756629B1E6D6}" type="pres">
      <dgm:prSet presAssocID="{9EC0A329-881C-4177-A19A-93C90BCE65C0}" presName="Name17" presStyleLbl="parChTrans1D3" presStyleIdx="3" presStyleCnt="4"/>
      <dgm:spPr/>
      <dgm:t>
        <a:bodyPr/>
        <a:lstStyle/>
        <a:p>
          <a:endParaRPr lang="en-US"/>
        </a:p>
      </dgm:t>
    </dgm:pt>
    <dgm:pt modelId="{5D3266DD-7732-4583-AE7B-FF8B0952FE12}" type="pres">
      <dgm:prSet presAssocID="{173A87B7-0D16-4726-A0DA-6DEF8489FD7F}" presName="hierRoot3" presStyleCnt="0"/>
      <dgm:spPr/>
    </dgm:pt>
    <dgm:pt modelId="{2200A1DF-E162-4D4D-A82A-F0C686CFADD8}" type="pres">
      <dgm:prSet presAssocID="{173A87B7-0D16-4726-A0DA-6DEF8489FD7F}" presName="composite3" presStyleCnt="0"/>
      <dgm:spPr/>
    </dgm:pt>
    <dgm:pt modelId="{CF131A3B-C187-4848-A3CF-9B11747673CE}" type="pres">
      <dgm:prSet presAssocID="{173A87B7-0D16-4726-A0DA-6DEF8489FD7F}" presName="background3" presStyleLbl="node3" presStyleIdx="3" presStyleCnt="4"/>
      <dgm:spPr/>
    </dgm:pt>
    <dgm:pt modelId="{50346955-B4C7-4418-9EA7-F1A8D2B5F9D5}" type="pres">
      <dgm:prSet presAssocID="{173A87B7-0D16-4726-A0DA-6DEF8489FD7F}" presName="text3" presStyleLbl="fgAcc3" presStyleIdx="3" presStyleCnt="4" custLinFactX="-100000" custLinFactY="201" custLinFactNeighborX="-141535" custLinFactNeighborY="100000">
        <dgm:presLayoutVars>
          <dgm:chPref val="3"/>
        </dgm:presLayoutVars>
      </dgm:prSet>
      <dgm:spPr/>
      <dgm:t>
        <a:bodyPr/>
        <a:lstStyle/>
        <a:p>
          <a:endParaRPr lang="en-US"/>
        </a:p>
      </dgm:t>
    </dgm:pt>
    <dgm:pt modelId="{D00E7076-C7D9-43D7-84FE-2D9BC3B2F649}" type="pres">
      <dgm:prSet presAssocID="{173A87B7-0D16-4726-A0DA-6DEF8489FD7F}" presName="hierChild4" presStyleCnt="0"/>
      <dgm:spPr/>
    </dgm:pt>
  </dgm:ptLst>
  <dgm:cxnLst>
    <dgm:cxn modelId="{538380FE-0189-4698-B5D5-7BF53492C9B5}" srcId="{8625A0BB-B9E2-4F6A-83A8-BAAE1B5C051A}" destId="{6E003758-826C-4A8D-82B7-030F9BEB831E}" srcOrd="0" destOrd="0" parTransId="{21E6A9AC-FF84-47C3-A927-0514C3247E3C}" sibTransId="{F09A7D88-B1DE-4C24-BC84-1F4060AF5EDA}"/>
    <dgm:cxn modelId="{93B8E40F-3F69-4F47-B878-7B79363E5A08}" srcId="{E418551D-BE36-45DF-907E-F2A8499461A1}" destId="{8625A0BB-B9E2-4F6A-83A8-BAAE1B5C051A}" srcOrd="1" destOrd="0" parTransId="{64307593-624C-4C84-AFAB-A165FFD1264F}" sibTransId="{614FFBED-0D03-4FE1-AC8D-B499C876C5F2}"/>
    <dgm:cxn modelId="{7E1E1FD4-AF24-43CC-BD92-F24C0A80BA02}" srcId="{D1B9F51A-8C32-4C06-A0D5-26EAA3C06F2E}" destId="{E418551D-BE36-45DF-907E-F2A8499461A1}" srcOrd="0" destOrd="0" parTransId="{E375057E-BFF8-4496-81A1-1B664896F1F8}" sibTransId="{E924CF36-5F06-40E6-9D42-42894799D78D}"/>
    <dgm:cxn modelId="{5713AE6E-C316-491E-BD87-E76C8A317ED3}" srcId="{E019808C-0F58-4A9E-B42F-46283CFBE40D}" destId="{CFE6E232-6AA7-42E3-9FF7-E9F12DF33FC4}" srcOrd="0" destOrd="0" parTransId="{DDCE4255-E33C-49EF-926B-C905B38773BA}" sibTransId="{E4041301-E39B-4E98-867A-525D15B0D084}"/>
    <dgm:cxn modelId="{E7F3C6D8-52DB-4715-A6E1-A919B54890D4}" type="presOf" srcId="{DDCE4255-E33C-49EF-926B-C905B38773BA}" destId="{EFEAFFBA-A430-4AA4-B71F-FF313E8B93F2}" srcOrd="0" destOrd="0" presId="urn:microsoft.com/office/officeart/2005/8/layout/hierarchy1"/>
    <dgm:cxn modelId="{2C424679-25E1-46D8-8C2B-B67C417D5F48}" type="presOf" srcId="{173A87B7-0D16-4726-A0DA-6DEF8489FD7F}" destId="{50346955-B4C7-4418-9EA7-F1A8D2B5F9D5}" srcOrd="0" destOrd="0" presId="urn:microsoft.com/office/officeart/2005/8/layout/hierarchy1"/>
    <dgm:cxn modelId="{188B3093-FE15-45FF-904E-BAEA5BD65683}" srcId="{E418551D-BE36-45DF-907E-F2A8499461A1}" destId="{E019808C-0F58-4A9E-B42F-46283CFBE40D}" srcOrd="0" destOrd="0" parTransId="{6BF29C87-C8C7-4719-B57D-7121A8BCC3A4}" sibTransId="{D23B7813-2E13-43E7-8C32-5A71A7F25BA1}"/>
    <dgm:cxn modelId="{5919F0E0-6B59-4C26-9EA0-9999A1476D3F}" type="presOf" srcId="{E019808C-0F58-4A9E-B42F-46283CFBE40D}" destId="{B71F3E6A-29AD-47C9-AE07-A706C8CAA295}" srcOrd="0" destOrd="0" presId="urn:microsoft.com/office/officeart/2005/8/layout/hierarchy1"/>
    <dgm:cxn modelId="{353C9779-ED9D-4229-9539-32EC5E5F4F0E}" type="presOf" srcId="{9EC0A329-881C-4177-A19A-93C90BCE65C0}" destId="{4E0DB660-C927-41E8-BBBF-756629B1E6D6}" srcOrd="0" destOrd="0" presId="urn:microsoft.com/office/officeart/2005/8/layout/hierarchy1"/>
    <dgm:cxn modelId="{7DD93458-0C5A-4F89-ADCE-4C4A7B2D1B8E}" srcId="{8625A0BB-B9E2-4F6A-83A8-BAAE1B5C051A}" destId="{173A87B7-0D16-4726-A0DA-6DEF8489FD7F}" srcOrd="1" destOrd="0" parTransId="{9EC0A329-881C-4177-A19A-93C90BCE65C0}" sibTransId="{1C3A4E3D-5F2A-45C0-AC18-D1F4B224082C}"/>
    <dgm:cxn modelId="{0E023E25-34EE-45D7-B03C-BE5DC12EF491}" type="presOf" srcId="{21E6A9AC-FF84-47C3-A927-0514C3247E3C}" destId="{6E49B021-144C-4381-ACEE-BB391F77FE05}" srcOrd="0" destOrd="0" presId="urn:microsoft.com/office/officeart/2005/8/layout/hierarchy1"/>
    <dgm:cxn modelId="{20D752F6-093D-40FD-98D5-2271D5A456F0}" type="presOf" srcId="{A8ABDB37-72C9-4059-9880-8AEDEF376F02}" destId="{F9E2639E-2110-42E6-A814-32DCF49E4DDB}" srcOrd="0" destOrd="0" presId="urn:microsoft.com/office/officeart/2005/8/layout/hierarchy1"/>
    <dgm:cxn modelId="{31E4173A-BB73-410A-B68A-1D2235416454}" type="presOf" srcId="{6BF29C87-C8C7-4719-B57D-7121A8BCC3A4}" destId="{6BA120EC-F821-418A-99A4-06A01EC8B3B6}" srcOrd="0" destOrd="0" presId="urn:microsoft.com/office/officeart/2005/8/layout/hierarchy1"/>
    <dgm:cxn modelId="{F11E029B-D5B4-4CBC-9E28-3FCEA6418620}" type="presOf" srcId="{6E003758-826C-4A8D-82B7-030F9BEB831E}" destId="{957728CD-E908-48B0-BC65-3FFF41A553D4}" srcOrd="0" destOrd="0" presId="urn:microsoft.com/office/officeart/2005/8/layout/hierarchy1"/>
    <dgm:cxn modelId="{EDE186FC-18C6-4604-8699-45E5EF4BF25D}" type="presOf" srcId="{64307593-624C-4C84-AFAB-A165FFD1264F}" destId="{04F38267-ADE6-478A-9C5F-6CB2C1E227DF}" srcOrd="0" destOrd="0" presId="urn:microsoft.com/office/officeart/2005/8/layout/hierarchy1"/>
    <dgm:cxn modelId="{83B3D6EB-F982-4362-B0C3-093E1E77D83C}" type="presOf" srcId="{82FA082D-2DF3-444F-B472-95B2E2F45140}" destId="{331AB090-A071-4A5C-9145-E17A98472B28}" srcOrd="0" destOrd="0" presId="urn:microsoft.com/office/officeart/2005/8/layout/hierarchy1"/>
    <dgm:cxn modelId="{C3DC5D42-563A-4423-A7B3-7F98553FFC18}" type="presOf" srcId="{E418551D-BE36-45DF-907E-F2A8499461A1}" destId="{EED296B9-98AE-4682-B39B-B636CC9A10BF}" srcOrd="0" destOrd="0" presId="urn:microsoft.com/office/officeart/2005/8/layout/hierarchy1"/>
    <dgm:cxn modelId="{E42DC0CB-0EBD-4C3B-97D4-CFF2ACC0FF37}" type="presOf" srcId="{D1B9F51A-8C32-4C06-A0D5-26EAA3C06F2E}" destId="{CE862EBF-B15C-4804-8E90-E22251EEE38F}" srcOrd="0" destOrd="0" presId="urn:microsoft.com/office/officeart/2005/8/layout/hierarchy1"/>
    <dgm:cxn modelId="{88224376-ECFB-4239-AB9D-A135339704CB}" type="presOf" srcId="{CFE6E232-6AA7-42E3-9FF7-E9F12DF33FC4}" destId="{EDA007CA-D0A4-4CD1-802C-5892FE0855D5}" srcOrd="0" destOrd="0" presId="urn:microsoft.com/office/officeart/2005/8/layout/hierarchy1"/>
    <dgm:cxn modelId="{4B4A1387-664A-4D64-9513-547CF87B716C}" type="presOf" srcId="{8625A0BB-B9E2-4F6A-83A8-BAAE1B5C051A}" destId="{A978AE0E-A708-4FAC-82CC-20A867521B2D}" srcOrd="0" destOrd="0" presId="urn:microsoft.com/office/officeart/2005/8/layout/hierarchy1"/>
    <dgm:cxn modelId="{4D89047B-1409-4C38-A91A-331F719499AF}" srcId="{E019808C-0F58-4A9E-B42F-46283CFBE40D}" destId="{82FA082D-2DF3-444F-B472-95B2E2F45140}" srcOrd="1" destOrd="0" parTransId="{A8ABDB37-72C9-4059-9880-8AEDEF376F02}" sibTransId="{D2B5E8B6-3DA5-4EB4-968B-730397942912}"/>
    <dgm:cxn modelId="{28429FD8-9E7A-425A-8AB7-EA673E3F9707}" type="presParOf" srcId="{CE862EBF-B15C-4804-8E90-E22251EEE38F}" destId="{375EB5C8-A7C7-45C4-AE7E-751531977446}" srcOrd="0" destOrd="0" presId="urn:microsoft.com/office/officeart/2005/8/layout/hierarchy1"/>
    <dgm:cxn modelId="{AEE5C127-EF11-417B-A2A9-88FBF4AD7FDC}" type="presParOf" srcId="{375EB5C8-A7C7-45C4-AE7E-751531977446}" destId="{4D8B222F-8C09-4F6D-ABD6-3CC3551DA703}" srcOrd="0" destOrd="0" presId="urn:microsoft.com/office/officeart/2005/8/layout/hierarchy1"/>
    <dgm:cxn modelId="{1316CB93-98FB-4BAE-B469-2A53D7790052}" type="presParOf" srcId="{4D8B222F-8C09-4F6D-ABD6-3CC3551DA703}" destId="{2EB85928-6C39-4873-B6E0-1495EEC1D991}" srcOrd="0" destOrd="0" presId="urn:microsoft.com/office/officeart/2005/8/layout/hierarchy1"/>
    <dgm:cxn modelId="{89771240-253B-4104-A8FD-8E2E2E7CC4D5}" type="presParOf" srcId="{4D8B222F-8C09-4F6D-ABD6-3CC3551DA703}" destId="{EED296B9-98AE-4682-B39B-B636CC9A10BF}" srcOrd="1" destOrd="0" presId="urn:microsoft.com/office/officeart/2005/8/layout/hierarchy1"/>
    <dgm:cxn modelId="{7E8FF98D-F977-496D-B1A9-F9A1C65B6D5E}" type="presParOf" srcId="{375EB5C8-A7C7-45C4-AE7E-751531977446}" destId="{0DA75999-9C91-4B4E-8160-99B683EA5341}" srcOrd="1" destOrd="0" presId="urn:microsoft.com/office/officeart/2005/8/layout/hierarchy1"/>
    <dgm:cxn modelId="{34BEC637-F247-47B7-9C0B-D5692A877CCA}" type="presParOf" srcId="{0DA75999-9C91-4B4E-8160-99B683EA5341}" destId="{6BA120EC-F821-418A-99A4-06A01EC8B3B6}" srcOrd="0" destOrd="0" presId="urn:microsoft.com/office/officeart/2005/8/layout/hierarchy1"/>
    <dgm:cxn modelId="{D5C6936F-5297-4D79-BA6D-3A86C28C21BB}" type="presParOf" srcId="{0DA75999-9C91-4B4E-8160-99B683EA5341}" destId="{C49D52F8-6CF4-4951-8AA2-21F4A3FE6933}" srcOrd="1" destOrd="0" presId="urn:microsoft.com/office/officeart/2005/8/layout/hierarchy1"/>
    <dgm:cxn modelId="{5F5ECBA4-6F3C-41B3-B2F1-C4ED0DB975E9}" type="presParOf" srcId="{C49D52F8-6CF4-4951-8AA2-21F4A3FE6933}" destId="{BFCAB33C-DCDA-4FB7-981C-3B7E93C7D262}" srcOrd="0" destOrd="0" presId="urn:microsoft.com/office/officeart/2005/8/layout/hierarchy1"/>
    <dgm:cxn modelId="{34882C92-511A-49A1-A573-8D5E5AE75EAA}" type="presParOf" srcId="{BFCAB33C-DCDA-4FB7-981C-3B7E93C7D262}" destId="{20102850-65FD-4ED3-86E1-C3FA2C1FC55A}" srcOrd="0" destOrd="0" presId="urn:microsoft.com/office/officeart/2005/8/layout/hierarchy1"/>
    <dgm:cxn modelId="{FEA27AFB-6465-4218-8A5A-675AA76F0F10}" type="presParOf" srcId="{BFCAB33C-DCDA-4FB7-981C-3B7E93C7D262}" destId="{B71F3E6A-29AD-47C9-AE07-A706C8CAA295}" srcOrd="1" destOrd="0" presId="urn:microsoft.com/office/officeart/2005/8/layout/hierarchy1"/>
    <dgm:cxn modelId="{06C78203-553E-49DF-A78E-8F6A1B3047C0}" type="presParOf" srcId="{C49D52F8-6CF4-4951-8AA2-21F4A3FE6933}" destId="{D10CF126-AE5E-4B3C-B76A-4A4005B01705}" srcOrd="1" destOrd="0" presId="urn:microsoft.com/office/officeart/2005/8/layout/hierarchy1"/>
    <dgm:cxn modelId="{F1DCAB15-F2B4-48CC-A392-15327590B5E7}" type="presParOf" srcId="{D10CF126-AE5E-4B3C-B76A-4A4005B01705}" destId="{EFEAFFBA-A430-4AA4-B71F-FF313E8B93F2}" srcOrd="0" destOrd="0" presId="urn:microsoft.com/office/officeart/2005/8/layout/hierarchy1"/>
    <dgm:cxn modelId="{C854C222-5C9A-4AA9-BB33-08651DD4E31C}" type="presParOf" srcId="{D10CF126-AE5E-4B3C-B76A-4A4005B01705}" destId="{223BF0DB-622C-4957-A0C2-46D6C0F62912}" srcOrd="1" destOrd="0" presId="urn:microsoft.com/office/officeart/2005/8/layout/hierarchy1"/>
    <dgm:cxn modelId="{D35E9A9B-C636-4309-A1A4-53F7A36BE9EC}" type="presParOf" srcId="{223BF0DB-622C-4957-A0C2-46D6C0F62912}" destId="{7C36183A-5D7D-404A-893F-4DA68CED3EC7}" srcOrd="0" destOrd="0" presId="urn:microsoft.com/office/officeart/2005/8/layout/hierarchy1"/>
    <dgm:cxn modelId="{56BAB97F-A68A-452B-A345-C4CD3B8B85A9}" type="presParOf" srcId="{7C36183A-5D7D-404A-893F-4DA68CED3EC7}" destId="{9B6E07C0-8730-4605-8A58-1B112A35FE1B}" srcOrd="0" destOrd="0" presId="urn:microsoft.com/office/officeart/2005/8/layout/hierarchy1"/>
    <dgm:cxn modelId="{B11A4AA9-206B-4AA8-97D1-C4D7D13ABEE3}" type="presParOf" srcId="{7C36183A-5D7D-404A-893F-4DA68CED3EC7}" destId="{EDA007CA-D0A4-4CD1-802C-5892FE0855D5}" srcOrd="1" destOrd="0" presId="urn:microsoft.com/office/officeart/2005/8/layout/hierarchy1"/>
    <dgm:cxn modelId="{7E3EE86C-A5A2-4CED-9CA4-292F7B584E4A}" type="presParOf" srcId="{223BF0DB-622C-4957-A0C2-46D6C0F62912}" destId="{E1CDA371-56E3-4210-9A1A-48D26184EC8B}" srcOrd="1" destOrd="0" presId="urn:microsoft.com/office/officeart/2005/8/layout/hierarchy1"/>
    <dgm:cxn modelId="{EC11BDAE-B5EB-44F4-86A9-B0F563196201}" type="presParOf" srcId="{D10CF126-AE5E-4B3C-B76A-4A4005B01705}" destId="{F9E2639E-2110-42E6-A814-32DCF49E4DDB}" srcOrd="2" destOrd="0" presId="urn:microsoft.com/office/officeart/2005/8/layout/hierarchy1"/>
    <dgm:cxn modelId="{EC6747E1-31AF-4BD0-BE2C-5E2B77104A4A}" type="presParOf" srcId="{D10CF126-AE5E-4B3C-B76A-4A4005B01705}" destId="{375DB108-BF6B-484A-831B-AA5A2FEA4B26}" srcOrd="3" destOrd="0" presId="urn:microsoft.com/office/officeart/2005/8/layout/hierarchy1"/>
    <dgm:cxn modelId="{F9CDEAE1-0467-4F12-83A4-87CB9276164E}" type="presParOf" srcId="{375DB108-BF6B-484A-831B-AA5A2FEA4B26}" destId="{21BC5909-245E-4EF6-B3B2-CD079EA67D92}" srcOrd="0" destOrd="0" presId="urn:microsoft.com/office/officeart/2005/8/layout/hierarchy1"/>
    <dgm:cxn modelId="{25920A16-4F1E-488B-9054-74F36E67A06E}" type="presParOf" srcId="{21BC5909-245E-4EF6-B3B2-CD079EA67D92}" destId="{1E111842-0EFF-43A6-86FE-186314EC2592}" srcOrd="0" destOrd="0" presId="urn:microsoft.com/office/officeart/2005/8/layout/hierarchy1"/>
    <dgm:cxn modelId="{A69048A1-65BC-4D29-BA72-80EEDD183CFF}" type="presParOf" srcId="{21BC5909-245E-4EF6-B3B2-CD079EA67D92}" destId="{331AB090-A071-4A5C-9145-E17A98472B28}" srcOrd="1" destOrd="0" presId="urn:microsoft.com/office/officeart/2005/8/layout/hierarchy1"/>
    <dgm:cxn modelId="{F35B7CF0-DF86-4FAE-86AA-933362330775}" type="presParOf" srcId="{375DB108-BF6B-484A-831B-AA5A2FEA4B26}" destId="{7D2EDC6D-3237-4B06-A3EF-E471498F5581}" srcOrd="1" destOrd="0" presId="urn:microsoft.com/office/officeart/2005/8/layout/hierarchy1"/>
    <dgm:cxn modelId="{AA15921A-7BE6-48D0-BCFC-12A9B125C214}" type="presParOf" srcId="{0DA75999-9C91-4B4E-8160-99B683EA5341}" destId="{04F38267-ADE6-478A-9C5F-6CB2C1E227DF}" srcOrd="2" destOrd="0" presId="urn:microsoft.com/office/officeart/2005/8/layout/hierarchy1"/>
    <dgm:cxn modelId="{49C376DD-2E9E-4BAE-9DD2-5E75883FD631}" type="presParOf" srcId="{0DA75999-9C91-4B4E-8160-99B683EA5341}" destId="{BCCBA8DB-F419-40F7-90F7-0966687DCB42}" srcOrd="3" destOrd="0" presId="urn:microsoft.com/office/officeart/2005/8/layout/hierarchy1"/>
    <dgm:cxn modelId="{8457A0EF-F917-4997-81D0-C00D0AF75F3A}" type="presParOf" srcId="{BCCBA8DB-F419-40F7-90F7-0966687DCB42}" destId="{EDEC0836-8DE3-4725-9F51-334CC2E6FF7B}" srcOrd="0" destOrd="0" presId="urn:microsoft.com/office/officeart/2005/8/layout/hierarchy1"/>
    <dgm:cxn modelId="{30FFF6EA-CE47-4FF6-9BFE-0EA1589C1B5B}" type="presParOf" srcId="{EDEC0836-8DE3-4725-9F51-334CC2E6FF7B}" destId="{847E2D5C-2DB6-4162-9D60-8C097E266377}" srcOrd="0" destOrd="0" presId="urn:microsoft.com/office/officeart/2005/8/layout/hierarchy1"/>
    <dgm:cxn modelId="{0208F585-1A54-4234-A047-E4749021BCFC}" type="presParOf" srcId="{EDEC0836-8DE3-4725-9F51-334CC2E6FF7B}" destId="{A978AE0E-A708-4FAC-82CC-20A867521B2D}" srcOrd="1" destOrd="0" presId="urn:microsoft.com/office/officeart/2005/8/layout/hierarchy1"/>
    <dgm:cxn modelId="{AC38F273-F69A-41B9-A42F-0CDA5705C78C}" type="presParOf" srcId="{BCCBA8DB-F419-40F7-90F7-0966687DCB42}" destId="{62B0D4B1-2A47-4FB3-AADC-16BFC4614381}" srcOrd="1" destOrd="0" presId="urn:microsoft.com/office/officeart/2005/8/layout/hierarchy1"/>
    <dgm:cxn modelId="{E5E42579-5DDA-4D8E-81C9-B193976B8DF1}" type="presParOf" srcId="{62B0D4B1-2A47-4FB3-AADC-16BFC4614381}" destId="{6E49B021-144C-4381-ACEE-BB391F77FE05}" srcOrd="0" destOrd="0" presId="urn:microsoft.com/office/officeart/2005/8/layout/hierarchy1"/>
    <dgm:cxn modelId="{067BBDE9-1E96-4751-A2F0-F12195FA5484}" type="presParOf" srcId="{62B0D4B1-2A47-4FB3-AADC-16BFC4614381}" destId="{749F8365-86B4-4ED0-B8EF-8565EB4F2FF5}" srcOrd="1" destOrd="0" presId="urn:microsoft.com/office/officeart/2005/8/layout/hierarchy1"/>
    <dgm:cxn modelId="{6FFE5D48-7E95-4C0C-97A9-9131B82617D1}" type="presParOf" srcId="{749F8365-86B4-4ED0-B8EF-8565EB4F2FF5}" destId="{DB26A0AA-A474-42C1-BFB5-2D439DF14FA1}" srcOrd="0" destOrd="0" presId="urn:microsoft.com/office/officeart/2005/8/layout/hierarchy1"/>
    <dgm:cxn modelId="{E9755921-418C-4228-854D-DCF13BFF6371}" type="presParOf" srcId="{DB26A0AA-A474-42C1-BFB5-2D439DF14FA1}" destId="{9C67470A-95B4-4D4E-8F92-664A137F0D4A}" srcOrd="0" destOrd="0" presId="urn:microsoft.com/office/officeart/2005/8/layout/hierarchy1"/>
    <dgm:cxn modelId="{401B9C0D-E12D-4378-918B-865CFD763A98}" type="presParOf" srcId="{DB26A0AA-A474-42C1-BFB5-2D439DF14FA1}" destId="{957728CD-E908-48B0-BC65-3FFF41A553D4}" srcOrd="1" destOrd="0" presId="urn:microsoft.com/office/officeart/2005/8/layout/hierarchy1"/>
    <dgm:cxn modelId="{B1DDF10A-F474-490F-8FD5-2B73A77674A0}" type="presParOf" srcId="{749F8365-86B4-4ED0-B8EF-8565EB4F2FF5}" destId="{88412B52-601F-4FD2-B0CB-3A88E005F1FB}" srcOrd="1" destOrd="0" presId="urn:microsoft.com/office/officeart/2005/8/layout/hierarchy1"/>
    <dgm:cxn modelId="{5007F22E-4287-4683-A25E-2B03A4B1C18E}" type="presParOf" srcId="{62B0D4B1-2A47-4FB3-AADC-16BFC4614381}" destId="{4E0DB660-C927-41E8-BBBF-756629B1E6D6}" srcOrd="2" destOrd="0" presId="urn:microsoft.com/office/officeart/2005/8/layout/hierarchy1"/>
    <dgm:cxn modelId="{53580D95-DE9D-4E41-AF35-2D7F15B85DE3}" type="presParOf" srcId="{62B0D4B1-2A47-4FB3-AADC-16BFC4614381}" destId="{5D3266DD-7732-4583-AE7B-FF8B0952FE12}" srcOrd="3" destOrd="0" presId="urn:microsoft.com/office/officeart/2005/8/layout/hierarchy1"/>
    <dgm:cxn modelId="{B0811CD4-2DBA-4378-A748-CD5DA26AEB92}" type="presParOf" srcId="{5D3266DD-7732-4583-AE7B-FF8B0952FE12}" destId="{2200A1DF-E162-4D4D-A82A-F0C686CFADD8}" srcOrd="0" destOrd="0" presId="urn:microsoft.com/office/officeart/2005/8/layout/hierarchy1"/>
    <dgm:cxn modelId="{0AB3D079-9F20-409F-9C46-35A7EC76E785}" type="presParOf" srcId="{2200A1DF-E162-4D4D-A82A-F0C686CFADD8}" destId="{CF131A3B-C187-4848-A3CF-9B11747673CE}" srcOrd="0" destOrd="0" presId="urn:microsoft.com/office/officeart/2005/8/layout/hierarchy1"/>
    <dgm:cxn modelId="{39BE92A5-411D-49AA-90AC-8BC723E95893}" type="presParOf" srcId="{2200A1DF-E162-4D4D-A82A-F0C686CFADD8}" destId="{50346955-B4C7-4418-9EA7-F1A8D2B5F9D5}" srcOrd="1" destOrd="0" presId="urn:microsoft.com/office/officeart/2005/8/layout/hierarchy1"/>
    <dgm:cxn modelId="{70C14479-69AE-4468-9175-E68B20FDD4E1}" type="presParOf" srcId="{5D3266DD-7732-4583-AE7B-FF8B0952FE12}" destId="{D00E7076-C7D9-43D7-84FE-2D9BC3B2F649}"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F0FF36E-35A5-4D09-8C24-A91D435D42F7}" type="doc">
      <dgm:prSet loTypeId="urn:microsoft.com/office/officeart/2005/8/layout/lProcess3" loCatId="process" qsTypeId="urn:microsoft.com/office/officeart/2005/8/quickstyle/3d3" qsCatId="3D" csTypeId="urn:microsoft.com/office/officeart/2005/8/colors/accent1_2" csCatId="accent1" phldr="1"/>
      <dgm:spPr/>
      <dgm:t>
        <a:bodyPr/>
        <a:lstStyle/>
        <a:p>
          <a:endParaRPr lang="en-US"/>
        </a:p>
      </dgm:t>
    </dgm:pt>
    <dgm:pt modelId="{EE94A4E9-EE40-48B8-990C-A640AB148EBF}">
      <dgm:prSet/>
      <dgm:spPr/>
      <dgm:t>
        <a:bodyPr/>
        <a:lstStyle/>
        <a:p>
          <a:pPr rtl="0"/>
          <a:r>
            <a:rPr lang="en-US" dirty="0" smtClean="0"/>
            <a:t>Predictors of poor </a:t>
          </a:r>
          <a:br>
            <a:rPr lang="en-US" dirty="0" smtClean="0"/>
          </a:br>
          <a:r>
            <a:rPr lang="en-US" dirty="0" err="1" smtClean="0"/>
            <a:t>neuro</a:t>
          </a:r>
          <a:r>
            <a:rPr lang="en-US" dirty="0" smtClean="0"/>
            <a:t> developmental outcome </a:t>
          </a:r>
          <a:endParaRPr lang="en-US" dirty="0"/>
        </a:p>
      </dgm:t>
    </dgm:pt>
    <dgm:pt modelId="{EEE04D70-0BEB-475B-82FA-2B808C7D3D82}" type="parTrans" cxnId="{9616FD50-E317-4F8D-A88C-CB4A67B9BF20}">
      <dgm:prSet/>
      <dgm:spPr/>
      <dgm:t>
        <a:bodyPr/>
        <a:lstStyle/>
        <a:p>
          <a:endParaRPr lang="en-US"/>
        </a:p>
      </dgm:t>
    </dgm:pt>
    <dgm:pt modelId="{7A4FCBB2-D7E8-493A-A8F6-636BF45EFA1B}" type="sibTrans" cxnId="{9616FD50-E317-4F8D-A88C-CB4A67B9BF20}">
      <dgm:prSet/>
      <dgm:spPr/>
      <dgm:t>
        <a:bodyPr/>
        <a:lstStyle/>
        <a:p>
          <a:endParaRPr lang="en-US"/>
        </a:p>
      </dgm:t>
    </dgm:pt>
    <dgm:pt modelId="{4C5844BC-1095-403A-9CC9-F6F0CC5C3A23}" type="pres">
      <dgm:prSet presAssocID="{0F0FF36E-35A5-4D09-8C24-A91D435D42F7}" presName="Name0" presStyleCnt="0">
        <dgm:presLayoutVars>
          <dgm:chPref val="3"/>
          <dgm:dir/>
          <dgm:animLvl val="lvl"/>
          <dgm:resizeHandles/>
        </dgm:presLayoutVars>
      </dgm:prSet>
      <dgm:spPr/>
      <dgm:t>
        <a:bodyPr/>
        <a:lstStyle/>
        <a:p>
          <a:endParaRPr lang="en-US"/>
        </a:p>
      </dgm:t>
    </dgm:pt>
    <dgm:pt modelId="{3473569D-67E6-49FB-9118-3898B7FF2767}" type="pres">
      <dgm:prSet presAssocID="{EE94A4E9-EE40-48B8-990C-A640AB148EBF}" presName="horFlow" presStyleCnt="0"/>
      <dgm:spPr/>
    </dgm:pt>
    <dgm:pt modelId="{251F6386-ACF5-4A2F-ABDE-617BCB0ED21E}" type="pres">
      <dgm:prSet presAssocID="{EE94A4E9-EE40-48B8-990C-A640AB148EBF}" presName="bigChev" presStyleLbl="node1" presStyleIdx="0" presStyleCnt="1" custScaleX="294802"/>
      <dgm:spPr/>
      <dgm:t>
        <a:bodyPr/>
        <a:lstStyle/>
        <a:p>
          <a:endParaRPr lang="en-US"/>
        </a:p>
      </dgm:t>
    </dgm:pt>
  </dgm:ptLst>
  <dgm:cxnLst>
    <dgm:cxn modelId="{9616FD50-E317-4F8D-A88C-CB4A67B9BF20}" srcId="{0F0FF36E-35A5-4D09-8C24-A91D435D42F7}" destId="{EE94A4E9-EE40-48B8-990C-A640AB148EBF}" srcOrd="0" destOrd="0" parTransId="{EEE04D70-0BEB-475B-82FA-2B808C7D3D82}" sibTransId="{7A4FCBB2-D7E8-493A-A8F6-636BF45EFA1B}"/>
    <dgm:cxn modelId="{04E53F83-4383-482B-BD15-1C86DB6365F9}" type="presOf" srcId="{EE94A4E9-EE40-48B8-990C-A640AB148EBF}" destId="{251F6386-ACF5-4A2F-ABDE-617BCB0ED21E}" srcOrd="0" destOrd="0" presId="urn:microsoft.com/office/officeart/2005/8/layout/lProcess3"/>
    <dgm:cxn modelId="{1DB9F42D-D78E-48DE-9161-37ECD9E30292}" type="presOf" srcId="{0F0FF36E-35A5-4D09-8C24-A91D435D42F7}" destId="{4C5844BC-1095-403A-9CC9-F6F0CC5C3A23}" srcOrd="0" destOrd="0" presId="urn:microsoft.com/office/officeart/2005/8/layout/lProcess3"/>
    <dgm:cxn modelId="{2854F813-A014-4288-A87D-8EDD004BAE26}" type="presParOf" srcId="{4C5844BC-1095-403A-9CC9-F6F0CC5C3A23}" destId="{3473569D-67E6-49FB-9118-3898B7FF2767}" srcOrd="0" destOrd="0" presId="urn:microsoft.com/office/officeart/2005/8/layout/lProcess3"/>
    <dgm:cxn modelId="{FC645101-047F-48E9-A899-7A8D23A21F2C}" type="presParOf" srcId="{3473569D-67E6-49FB-9118-3898B7FF2767}" destId="{251F6386-ACF5-4A2F-ABDE-617BCB0ED21E}" srcOrd="0"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1A6273-0DBB-4825-B954-93BCC6EBA847}" type="doc">
      <dgm:prSet loTypeId="urn:microsoft.com/office/officeart/2005/8/layout/venn1" loCatId="relationship" qsTypeId="urn:microsoft.com/office/officeart/2005/8/quickstyle/3d4" qsCatId="3D" csTypeId="urn:microsoft.com/office/officeart/2005/8/colors/accent1_2" csCatId="accent1" phldr="1"/>
      <dgm:spPr/>
      <dgm:t>
        <a:bodyPr/>
        <a:lstStyle/>
        <a:p>
          <a:endParaRPr lang="en-US"/>
        </a:p>
      </dgm:t>
    </dgm:pt>
    <dgm:pt modelId="{72D1D10F-68E1-4C99-BEA7-7736698C9D5F}">
      <dgm:prSet custT="1"/>
      <dgm:spPr/>
      <dgm:t>
        <a:bodyPr/>
        <a:lstStyle/>
        <a:p>
          <a:pPr rtl="0"/>
          <a:r>
            <a:rPr lang="en-US" b="1" baseline="0" dirty="0" smtClean="0">
              <a:solidFill>
                <a:srgbClr val="FF0000"/>
              </a:solidFill>
              <a:latin typeface="Times New Roman" pitchFamily="18" charset="0"/>
              <a:cs typeface="Times New Roman" pitchFamily="18" charset="0"/>
            </a:rPr>
            <a:t>IDDM</a:t>
          </a:r>
          <a:endParaRPr lang="en-US" sz="2400" b="1" baseline="0" dirty="0">
            <a:solidFill>
              <a:srgbClr val="FF0000"/>
            </a:solidFill>
            <a:latin typeface="Times New Roman" pitchFamily="18" charset="0"/>
            <a:cs typeface="Times New Roman" pitchFamily="18" charset="0"/>
          </a:endParaRPr>
        </a:p>
      </dgm:t>
    </dgm:pt>
    <dgm:pt modelId="{C9188BBC-4798-401D-BD84-AC13E5A8EBE4}" type="parTrans" cxnId="{BCAD5730-91A9-48A4-B4E7-E33B4F8C9894}">
      <dgm:prSet/>
      <dgm:spPr/>
      <dgm:t>
        <a:bodyPr/>
        <a:lstStyle/>
        <a:p>
          <a:endParaRPr lang="en-US"/>
        </a:p>
      </dgm:t>
    </dgm:pt>
    <dgm:pt modelId="{934E98F7-53A0-460D-AEA7-5C3013971B72}" type="sibTrans" cxnId="{BCAD5730-91A9-48A4-B4E7-E33B4F8C9894}">
      <dgm:prSet/>
      <dgm:spPr/>
      <dgm:t>
        <a:bodyPr/>
        <a:lstStyle/>
        <a:p>
          <a:endParaRPr lang="en-US"/>
        </a:p>
      </dgm:t>
    </dgm:pt>
    <dgm:pt modelId="{740C42D1-5529-4D5E-9A7C-E01854EF7B2C}">
      <dgm:prSet/>
      <dgm:spPr/>
      <dgm:t>
        <a:bodyPr/>
        <a:lstStyle/>
        <a:p>
          <a:pPr rtl="0"/>
          <a:r>
            <a:rPr lang="en-US" b="1" baseline="0" dirty="0" smtClean="0">
              <a:solidFill>
                <a:srgbClr val="FF0000"/>
              </a:solidFill>
              <a:latin typeface="Times New Roman" pitchFamily="18" charset="0"/>
              <a:cs typeface="Times New Roman" pitchFamily="18" charset="0"/>
            </a:rPr>
            <a:t>Thyroid</a:t>
          </a:r>
          <a:endParaRPr lang="en-US" b="1" dirty="0">
            <a:solidFill>
              <a:srgbClr val="FF0000"/>
            </a:solidFill>
            <a:latin typeface="Times New Roman" pitchFamily="18" charset="0"/>
            <a:cs typeface="Times New Roman" pitchFamily="18" charset="0"/>
          </a:endParaRPr>
        </a:p>
      </dgm:t>
    </dgm:pt>
    <dgm:pt modelId="{7C09D795-5811-4DF3-8AF7-2D1DDE2532B2}" type="parTrans" cxnId="{3FA72796-F116-4AC9-A75B-9B7A1D49EAC3}">
      <dgm:prSet/>
      <dgm:spPr/>
      <dgm:t>
        <a:bodyPr/>
        <a:lstStyle/>
        <a:p>
          <a:endParaRPr lang="en-US"/>
        </a:p>
      </dgm:t>
    </dgm:pt>
    <dgm:pt modelId="{F77B5E99-8E1C-449B-B0A3-0B9BF824C4E2}" type="sibTrans" cxnId="{3FA72796-F116-4AC9-A75B-9B7A1D49EAC3}">
      <dgm:prSet/>
      <dgm:spPr/>
      <dgm:t>
        <a:bodyPr/>
        <a:lstStyle/>
        <a:p>
          <a:endParaRPr lang="en-US"/>
        </a:p>
      </dgm:t>
    </dgm:pt>
    <dgm:pt modelId="{1066FB6C-30D8-456A-84EF-8AFB64249AFD}">
      <dgm:prSet/>
      <dgm:spPr/>
      <dgm:t>
        <a:bodyPr/>
        <a:lstStyle/>
        <a:p>
          <a:pPr rtl="0"/>
          <a:r>
            <a:rPr lang="en-US" b="1" baseline="0" dirty="0" smtClean="0">
              <a:solidFill>
                <a:srgbClr val="FF0000"/>
              </a:solidFill>
              <a:latin typeface="Times New Roman" pitchFamily="18" charset="0"/>
              <a:cs typeface="Times New Roman" pitchFamily="18" charset="0"/>
            </a:rPr>
            <a:t>Infertility treatments</a:t>
          </a:r>
          <a:endParaRPr lang="en-US" b="1" dirty="0">
            <a:solidFill>
              <a:srgbClr val="FF0000"/>
            </a:solidFill>
            <a:latin typeface="Times New Roman" pitchFamily="18" charset="0"/>
            <a:cs typeface="Times New Roman" pitchFamily="18" charset="0"/>
          </a:endParaRPr>
        </a:p>
      </dgm:t>
    </dgm:pt>
    <dgm:pt modelId="{83B75337-C205-4385-9FF3-2D6FDC9563DF}" type="parTrans" cxnId="{87C2B422-3273-400E-B86D-13A6C2EE20E4}">
      <dgm:prSet/>
      <dgm:spPr/>
      <dgm:t>
        <a:bodyPr/>
        <a:lstStyle/>
        <a:p>
          <a:endParaRPr lang="en-US"/>
        </a:p>
      </dgm:t>
    </dgm:pt>
    <dgm:pt modelId="{1332568D-D3FE-423B-8D45-76D647C866F3}" type="sibTrans" cxnId="{87C2B422-3273-400E-B86D-13A6C2EE20E4}">
      <dgm:prSet/>
      <dgm:spPr/>
      <dgm:t>
        <a:bodyPr/>
        <a:lstStyle/>
        <a:p>
          <a:endParaRPr lang="en-US"/>
        </a:p>
      </dgm:t>
    </dgm:pt>
    <dgm:pt modelId="{3E9DC656-7607-4711-B6D0-380A2BD5D668}">
      <dgm:prSet/>
      <dgm:spPr/>
      <dgm:t>
        <a:bodyPr/>
        <a:lstStyle/>
        <a:p>
          <a:pPr rtl="0"/>
          <a:r>
            <a:rPr lang="en-US" b="1" baseline="0" dirty="0" err="1" smtClean="0">
              <a:solidFill>
                <a:srgbClr val="FF0000"/>
              </a:solidFill>
              <a:latin typeface="Times New Roman" pitchFamily="18" charset="0"/>
              <a:cs typeface="Times New Roman" pitchFamily="18" charset="0"/>
            </a:rPr>
            <a:t>Nulliparity</a:t>
          </a:r>
          <a:endParaRPr lang="en-US" b="1" baseline="0" dirty="0">
            <a:solidFill>
              <a:srgbClr val="FF0000"/>
            </a:solidFill>
            <a:latin typeface="Times New Roman" pitchFamily="18" charset="0"/>
            <a:cs typeface="Times New Roman" pitchFamily="18" charset="0"/>
          </a:endParaRPr>
        </a:p>
      </dgm:t>
    </dgm:pt>
    <dgm:pt modelId="{F9ED9621-5817-4660-BEF5-C941D6102D81}" type="parTrans" cxnId="{9374F724-74A4-4CFA-AE69-CEB69B81BA4E}">
      <dgm:prSet/>
      <dgm:spPr/>
      <dgm:t>
        <a:bodyPr/>
        <a:lstStyle/>
        <a:p>
          <a:endParaRPr lang="en-US"/>
        </a:p>
      </dgm:t>
    </dgm:pt>
    <dgm:pt modelId="{32A14BCC-CD87-445A-AF65-D05DB52B4AFF}" type="sibTrans" cxnId="{9374F724-74A4-4CFA-AE69-CEB69B81BA4E}">
      <dgm:prSet/>
      <dgm:spPr/>
      <dgm:t>
        <a:bodyPr/>
        <a:lstStyle/>
        <a:p>
          <a:endParaRPr lang="en-US"/>
        </a:p>
      </dgm:t>
    </dgm:pt>
    <dgm:pt modelId="{6137CDEC-558D-4FC0-8F6A-E9810CFDD2CE}">
      <dgm:prSet/>
      <dgm:spPr/>
      <dgm:t>
        <a:bodyPr/>
        <a:lstStyle/>
        <a:p>
          <a:pPr rtl="0"/>
          <a:r>
            <a:rPr lang="en-US" b="1" baseline="0" dirty="0" smtClean="0">
              <a:solidFill>
                <a:srgbClr val="FF0000"/>
              </a:solidFill>
              <a:latin typeface="Times New Roman" pitchFamily="18" charset="0"/>
              <a:cs typeface="Times New Roman" pitchFamily="18" charset="0"/>
            </a:rPr>
            <a:t>Advanced maternal age</a:t>
          </a:r>
          <a:endParaRPr lang="en-US" b="1" dirty="0">
            <a:solidFill>
              <a:srgbClr val="FF0000"/>
            </a:solidFill>
            <a:latin typeface="Times New Roman" pitchFamily="18" charset="0"/>
            <a:cs typeface="Times New Roman" pitchFamily="18" charset="0"/>
          </a:endParaRPr>
        </a:p>
      </dgm:t>
    </dgm:pt>
    <dgm:pt modelId="{A02DEC0A-7A88-4D76-8091-4F5C958802AB}" type="parTrans" cxnId="{CACD3286-EE0C-46EE-A37F-2CDD05E6F354}">
      <dgm:prSet/>
      <dgm:spPr/>
      <dgm:t>
        <a:bodyPr/>
        <a:lstStyle/>
        <a:p>
          <a:endParaRPr lang="en-US"/>
        </a:p>
      </dgm:t>
    </dgm:pt>
    <dgm:pt modelId="{AF0A8656-FC42-43B7-A34A-A9D7AF90D022}" type="sibTrans" cxnId="{CACD3286-EE0C-46EE-A37F-2CDD05E6F354}">
      <dgm:prSet/>
      <dgm:spPr/>
      <dgm:t>
        <a:bodyPr/>
        <a:lstStyle/>
        <a:p>
          <a:endParaRPr lang="en-US"/>
        </a:p>
      </dgm:t>
    </dgm:pt>
    <dgm:pt modelId="{FA0B5627-884B-4A35-8660-1CF97178202B}" type="pres">
      <dgm:prSet presAssocID="{B91A6273-0DBB-4825-B954-93BCC6EBA847}" presName="compositeShape" presStyleCnt="0">
        <dgm:presLayoutVars>
          <dgm:chMax val="7"/>
          <dgm:dir/>
          <dgm:resizeHandles val="exact"/>
        </dgm:presLayoutVars>
      </dgm:prSet>
      <dgm:spPr/>
      <dgm:t>
        <a:bodyPr/>
        <a:lstStyle/>
        <a:p>
          <a:endParaRPr lang="en-US"/>
        </a:p>
      </dgm:t>
    </dgm:pt>
    <dgm:pt modelId="{8854441A-0FE4-4B34-AEA4-D7124AF866E6}" type="pres">
      <dgm:prSet presAssocID="{72D1D10F-68E1-4C99-BEA7-7736698C9D5F}" presName="circ1" presStyleLbl="vennNode1" presStyleIdx="0" presStyleCnt="5"/>
      <dgm:spPr/>
    </dgm:pt>
    <dgm:pt modelId="{68BC282E-903F-4DBA-AF29-D6CD1506BAE0}" type="pres">
      <dgm:prSet presAssocID="{72D1D10F-68E1-4C99-BEA7-7736698C9D5F}" presName="circ1Tx" presStyleLbl="revTx" presStyleIdx="0" presStyleCnt="0" custScaleX="137798">
        <dgm:presLayoutVars>
          <dgm:chMax val="0"/>
          <dgm:chPref val="0"/>
          <dgm:bulletEnabled val="1"/>
        </dgm:presLayoutVars>
      </dgm:prSet>
      <dgm:spPr/>
      <dgm:t>
        <a:bodyPr/>
        <a:lstStyle/>
        <a:p>
          <a:endParaRPr lang="en-US"/>
        </a:p>
      </dgm:t>
    </dgm:pt>
    <dgm:pt modelId="{1B78203B-E497-4DF7-B62C-A45EEFE01A51}" type="pres">
      <dgm:prSet presAssocID="{740C42D1-5529-4D5E-9A7C-E01854EF7B2C}" presName="circ2" presStyleLbl="vennNode1" presStyleIdx="1" presStyleCnt="5"/>
      <dgm:spPr/>
    </dgm:pt>
    <dgm:pt modelId="{EDDB55F8-C23D-421B-A1B4-23566EE6AC25}" type="pres">
      <dgm:prSet presAssocID="{740C42D1-5529-4D5E-9A7C-E01854EF7B2C}" presName="circ2Tx" presStyleLbl="revTx" presStyleIdx="0" presStyleCnt="0">
        <dgm:presLayoutVars>
          <dgm:chMax val="0"/>
          <dgm:chPref val="0"/>
          <dgm:bulletEnabled val="1"/>
        </dgm:presLayoutVars>
      </dgm:prSet>
      <dgm:spPr/>
      <dgm:t>
        <a:bodyPr/>
        <a:lstStyle/>
        <a:p>
          <a:endParaRPr lang="en-US"/>
        </a:p>
      </dgm:t>
    </dgm:pt>
    <dgm:pt modelId="{CFEE874A-F011-4AC8-B79E-6FA14403C809}" type="pres">
      <dgm:prSet presAssocID="{1066FB6C-30D8-456A-84EF-8AFB64249AFD}" presName="circ3" presStyleLbl="vennNode1" presStyleIdx="2" presStyleCnt="5"/>
      <dgm:spPr/>
    </dgm:pt>
    <dgm:pt modelId="{8A8479DC-DB7F-41EB-8B76-16E271FD4DD3}" type="pres">
      <dgm:prSet presAssocID="{1066FB6C-30D8-456A-84EF-8AFB64249AFD}" presName="circ3Tx" presStyleLbl="revTx" presStyleIdx="0" presStyleCnt="0">
        <dgm:presLayoutVars>
          <dgm:chMax val="0"/>
          <dgm:chPref val="0"/>
          <dgm:bulletEnabled val="1"/>
        </dgm:presLayoutVars>
      </dgm:prSet>
      <dgm:spPr/>
      <dgm:t>
        <a:bodyPr/>
        <a:lstStyle/>
        <a:p>
          <a:endParaRPr lang="en-US"/>
        </a:p>
      </dgm:t>
    </dgm:pt>
    <dgm:pt modelId="{43F85600-6D45-4729-B1BF-D26E1BAE83D8}" type="pres">
      <dgm:prSet presAssocID="{3E9DC656-7607-4711-B6D0-380A2BD5D668}" presName="circ4" presStyleLbl="vennNode1" presStyleIdx="3" presStyleCnt="5"/>
      <dgm:spPr/>
    </dgm:pt>
    <dgm:pt modelId="{0F7EED08-DADD-4163-8D5F-FFAD8DD0C402}" type="pres">
      <dgm:prSet presAssocID="{3E9DC656-7607-4711-B6D0-380A2BD5D668}" presName="circ4Tx" presStyleLbl="revTx" presStyleIdx="0" presStyleCnt="0">
        <dgm:presLayoutVars>
          <dgm:chMax val="0"/>
          <dgm:chPref val="0"/>
          <dgm:bulletEnabled val="1"/>
        </dgm:presLayoutVars>
      </dgm:prSet>
      <dgm:spPr/>
      <dgm:t>
        <a:bodyPr/>
        <a:lstStyle/>
        <a:p>
          <a:endParaRPr lang="en-US"/>
        </a:p>
      </dgm:t>
    </dgm:pt>
    <dgm:pt modelId="{FE45A6AD-1B27-43E1-8809-AAC7D9918DB9}" type="pres">
      <dgm:prSet presAssocID="{6137CDEC-558D-4FC0-8F6A-E9810CFDD2CE}" presName="circ5" presStyleLbl="vennNode1" presStyleIdx="4" presStyleCnt="5"/>
      <dgm:spPr/>
    </dgm:pt>
    <dgm:pt modelId="{45FBF0DA-2960-4919-8BB8-D4A88A7765D2}" type="pres">
      <dgm:prSet presAssocID="{6137CDEC-558D-4FC0-8F6A-E9810CFDD2CE}" presName="circ5Tx" presStyleLbl="revTx" presStyleIdx="0" presStyleCnt="0">
        <dgm:presLayoutVars>
          <dgm:chMax val="0"/>
          <dgm:chPref val="0"/>
          <dgm:bulletEnabled val="1"/>
        </dgm:presLayoutVars>
      </dgm:prSet>
      <dgm:spPr/>
      <dgm:t>
        <a:bodyPr/>
        <a:lstStyle/>
        <a:p>
          <a:endParaRPr lang="en-US"/>
        </a:p>
      </dgm:t>
    </dgm:pt>
  </dgm:ptLst>
  <dgm:cxnLst>
    <dgm:cxn modelId="{5EDD77B5-F6DD-4BF4-BC56-1ACF70696A93}" type="presOf" srcId="{72D1D10F-68E1-4C99-BEA7-7736698C9D5F}" destId="{68BC282E-903F-4DBA-AF29-D6CD1506BAE0}" srcOrd="0" destOrd="0" presId="urn:microsoft.com/office/officeart/2005/8/layout/venn1"/>
    <dgm:cxn modelId="{533E090A-1848-46DA-B775-A4D02408FDAE}" type="presOf" srcId="{1066FB6C-30D8-456A-84EF-8AFB64249AFD}" destId="{8A8479DC-DB7F-41EB-8B76-16E271FD4DD3}" srcOrd="0" destOrd="0" presId="urn:microsoft.com/office/officeart/2005/8/layout/venn1"/>
    <dgm:cxn modelId="{87C2B422-3273-400E-B86D-13A6C2EE20E4}" srcId="{B91A6273-0DBB-4825-B954-93BCC6EBA847}" destId="{1066FB6C-30D8-456A-84EF-8AFB64249AFD}" srcOrd="2" destOrd="0" parTransId="{83B75337-C205-4385-9FF3-2D6FDC9563DF}" sibTransId="{1332568D-D3FE-423B-8D45-76D647C866F3}"/>
    <dgm:cxn modelId="{918FDDD7-1B16-4753-85EA-2E69011BDA25}" type="presOf" srcId="{B91A6273-0DBB-4825-B954-93BCC6EBA847}" destId="{FA0B5627-884B-4A35-8660-1CF97178202B}" srcOrd="0" destOrd="0" presId="urn:microsoft.com/office/officeart/2005/8/layout/venn1"/>
    <dgm:cxn modelId="{4C2D7324-7992-4CED-A55D-2D855253732A}" type="presOf" srcId="{740C42D1-5529-4D5E-9A7C-E01854EF7B2C}" destId="{EDDB55F8-C23D-421B-A1B4-23566EE6AC25}" srcOrd="0" destOrd="0" presId="urn:microsoft.com/office/officeart/2005/8/layout/venn1"/>
    <dgm:cxn modelId="{D4BAA7A2-98F4-4870-B114-5534F63E234C}" type="presOf" srcId="{6137CDEC-558D-4FC0-8F6A-E9810CFDD2CE}" destId="{45FBF0DA-2960-4919-8BB8-D4A88A7765D2}" srcOrd="0" destOrd="0" presId="urn:microsoft.com/office/officeart/2005/8/layout/venn1"/>
    <dgm:cxn modelId="{CACD3286-EE0C-46EE-A37F-2CDD05E6F354}" srcId="{B91A6273-0DBB-4825-B954-93BCC6EBA847}" destId="{6137CDEC-558D-4FC0-8F6A-E9810CFDD2CE}" srcOrd="4" destOrd="0" parTransId="{A02DEC0A-7A88-4D76-8091-4F5C958802AB}" sibTransId="{AF0A8656-FC42-43B7-A34A-A9D7AF90D022}"/>
    <dgm:cxn modelId="{9374F724-74A4-4CFA-AE69-CEB69B81BA4E}" srcId="{B91A6273-0DBB-4825-B954-93BCC6EBA847}" destId="{3E9DC656-7607-4711-B6D0-380A2BD5D668}" srcOrd="3" destOrd="0" parTransId="{F9ED9621-5817-4660-BEF5-C941D6102D81}" sibTransId="{32A14BCC-CD87-445A-AF65-D05DB52B4AFF}"/>
    <dgm:cxn modelId="{EDF147B7-0DF1-487E-9E94-E6FE1E945C5E}" type="presOf" srcId="{3E9DC656-7607-4711-B6D0-380A2BD5D668}" destId="{0F7EED08-DADD-4163-8D5F-FFAD8DD0C402}" srcOrd="0" destOrd="0" presId="urn:microsoft.com/office/officeart/2005/8/layout/venn1"/>
    <dgm:cxn modelId="{BCAD5730-91A9-48A4-B4E7-E33B4F8C9894}" srcId="{B91A6273-0DBB-4825-B954-93BCC6EBA847}" destId="{72D1D10F-68E1-4C99-BEA7-7736698C9D5F}" srcOrd="0" destOrd="0" parTransId="{C9188BBC-4798-401D-BD84-AC13E5A8EBE4}" sibTransId="{934E98F7-53A0-460D-AEA7-5C3013971B72}"/>
    <dgm:cxn modelId="{3FA72796-F116-4AC9-A75B-9B7A1D49EAC3}" srcId="{B91A6273-0DBB-4825-B954-93BCC6EBA847}" destId="{740C42D1-5529-4D5E-9A7C-E01854EF7B2C}" srcOrd="1" destOrd="0" parTransId="{7C09D795-5811-4DF3-8AF7-2D1DDE2532B2}" sibTransId="{F77B5E99-8E1C-449B-B0A3-0B9BF824C4E2}"/>
    <dgm:cxn modelId="{6AF1B91B-70DF-47B3-8EEA-A81588734670}" type="presParOf" srcId="{FA0B5627-884B-4A35-8660-1CF97178202B}" destId="{8854441A-0FE4-4B34-AEA4-D7124AF866E6}" srcOrd="0" destOrd="0" presId="urn:microsoft.com/office/officeart/2005/8/layout/venn1"/>
    <dgm:cxn modelId="{045E33DA-07AA-473D-BA70-3BC5DE2EBB7B}" type="presParOf" srcId="{FA0B5627-884B-4A35-8660-1CF97178202B}" destId="{68BC282E-903F-4DBA-AF29-D6CD1506BAE0}" srcOrd="1" destOrd="0" presId="urn:microsoft.com/office/officeart/2005/8/layout/venn1"/>
    <dgm:cxn modelId="{834C4F5B-300B-46FB-9C88-855B33F46BE9}" type="presParOf" srcId="{FA0B5627-884B-4A35-8660-1CF97178202B}" destId="{1B78203B-E497-4DF7-B62C-A45EEFE01A51}" srcOrd="2" destOrd="0" presId="urn:microsoft.com/office/officeart/2005/8/layout/venn1"/>
    <dgm:cxn modelId="{2E96CFCA-5598-48E4-BB9B-CAB6D232624D}" type="presParOf" srcId="{FA0B5627-884B-4A35-8660-1CF97178202B}" destId="{EDDB55F8-C23D-421B-A1B4-23566EE6AC25}" srcOrd="3" destOrd="0" presId="urn:microsoft.com/office/officeart/2005/8/layout/venn1"/>
    <dgm:cxn modelId="{AC1D4AE9-EE7B-4EEF-9A31-3FE0D7C12B2B}" type="presParOf" srcId="{FA0B5627-884B-4A35-8660-1CF97178202B}" destId="{CFEE874A-F011-4AC8-B79E-6FA14403C809}" srcOrd="4" destOrd="0" presId="urn:microsoft.com/office/officeart/2005/8/layout/venn1"/>
    <dgm:cxn modelId="{0CE1AE63-F224-4D57-8C74-FDB7C184B761}" type="presParOf" srcId="{FA0B5627-884B-4A35-8660-1CF97178202B}" destId="{8A8479DC-DB7F-41EB-8B76-16E271FD4DD3}" srcOrd="5" destOrd="0" presId="urn:microsoft.com/office/officeart/2005/8/layout/venn1"/>
    <dgm:cxn modelId="{6C3D3643-1454-4D1D-9523-01C819359C9B}" type="presParOf" srcId="{FA0B5627-884B-4A35-8660-1CF97178202B}" destId="{43F85600-6D45-4729-B1BF-D26E1BAE83D8}" srcOrd="6" destOrd="0" presId="urn:microsoft.com/office/officeart/2005/8/layout/venn1"/>
    <dgm:cxn modelId="{B2E8C4DC-D06C-4A83-B5CB-DF686FBDE4DC}" type="presParOf" srcId="{FA0B5627-884B-4A35-8660-1CF97178202B}" destId="{0F7EED08-DADD-4163-8D5F-FFAD8DD0C402}" srcOrd="7" destOrd="0" presId="urn:microsoft.com/office/officeart/2005/8/layout/venn1"/>
    <dgm:cxn modelId="{FE058012-D7E5-44D9-A119-9300FB7373EB}" type="presParOf" srcId="{FA0B5627-884B-4A35-8660-1CF97178202B}" destId="{FE45A6AD-1B27-43E1-8809-AAC7D9918DB9}" srcOrd="8" destOrd="0" presId="urn:microsoft.com/office/officeart/2005/8/layout/venn1"/>
    <dgm:cxn modelId="{6573BEE8-6819-47D1-BD3E-CEA50E1D72F9}" type="presParOf" srcId="{FA0B5627-884B-4A35-8660-1CF97178202B}" destId="{45FBF0DA-2960-4919-8BB8-D4A88A7765D2}" srcOrd="9" destOrd="0" presId="urn:microsoft.com/office/officeart/2005/8/layout/ven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C512FE-426E-4BD7-B601-B9B26600DC00}" type="doc">
      <dgm:prSet loTypeId="urn:microsoft.com/office/officeart/2005/8/layout/cycle3" loCatId="cycle" qsTypeId="urn:microsoft.com/office/officeart/2005/8/quickstyle/3d3" qsCatId="3D" csTypeId="urn:microsoft.com/office/officeart/2005/8/colors/accent1_2" csCatId="accent1"/>
      <dgm:spPr/>
      <dgm:t>
        <a:bodyPr/>
        <a:lstStyle/>
        <a:p>
          <a:endParaRPr lang="en-US"/>
        </a:p>
      </dgm:t>
    </dgm:pt>
    <dgm:pt modelId="{9EC3650D-BA7C-4127-B75F-849DB3026CAC}">
      <dgm:prSet/>
      <dgm:spPr/>
      <dgm:t>
        <a:bodyPr/>
        <a:lstStyle/>
        <a:p>
          <a:pPr rtl="0"/>
          <a:r>
            <a:rPr lang="en-US" baseline="0" dirty="0" smtClean="0"/>
            <a:t>History of seizures</a:t>
          </a:r>
          <a:endParaRPr lang="en-US" dirty="0"/>
        </a:p>
      </dgm:t>
    </dgm:pt>
    <dgm:pt modelId="{29E0F88B-D5DA-4247-B912-642F2FE6EE58}" type="parTrans" cxnId="{75DD091A-C65E-42AE-9BA6-92A5518A0B3C}">
      <dgm:prSet/>
      <dgm:spPr/>
      <dgm:t>
        <a:bodyPr/>
        <a:lstStyle/>
        <a:p>
          <a:endParaRPr lang="en-US"/>
        </a:p>
      </dgm:t>
    </dgm:pt>
    <dgm:pt modelId="{EE08B4B1-728F-454B-9DC9-711D66A66B2D}" type="sibTrans" cxnId="{75DD091A-C65E-42AE-9BA6-92A5518A0B3C}">
      <dgm:prSet/>
      <dgm:spPr/>
      <dgm:t>
        <a:bodyPr/>
        <a:lstStyle/>
        <a:p>
          <a:endParaRPr lang="en-US"/>
        </a:p>
      </dgm:t>
    </dgm:pt>
    <dgm:pt modelId="{226B7AC9-3974-4AFD-98CF-50CCA0B6464C}">
      <dgm:prSet/>
      <dgm:spPr/>
      <dgm:t>
        <a:bodyPr/>
        <a:lstStyle/>
        <a:p>
          <a:pPr rtl="0"/>
          <a:r>
            <a:rPr lang="en-US" baseline="0" dirty="0" smtClean="0"/>
            <a:t>Viral illness during pregnancy</a:t>
          </a:r>
          <a:endParaRPr lang="en-US" dirty="0"/>
        </a:p>
      </dgm:t>
    </dgm:pt>
    <dgm:pt modelId="{58A65F3D-152C-4171-8A28-6EF1FFA3A1DD}" type="parTrans" cxnId="{07E78C8F-760A-4754-8152-6DD7EF044F9A}">
      <dgm:prSet/>
      <dgm:spPr/>
      <dgm:t>
        <a:bodyPr/>
        <a:lstStyle/>
        <a:p>
          <a:endParaRPr lang="en-US"/>
        </a:p>
      </dgm:t>
    </dgm:pt>
    <dgm:pt modelId="{55684A10-A93D-4EFF-926B-FEE16CF8D600}" type="sibTrans" cxnId="{07E78C8F-760A-4754-8152-6DD7EF044F9A}">
      <dgm:prSet/>
      <dgm:spPr/>
      <dgm:t>
        <a:bodyPr/>
        <a:lstStyle/>
        <a:p>
          <a:endParaRPr lang="en-US"/>
        </a:p>
      </dgm:t>
    </dgm:pt>
    <dgm:pt modelId="{3CC8F2B8-5098-4643-B29A-C3550765763E}">
      <dgm:prSet/>
      <dgm:spPr/>
      <dgm:t>
        <a:bodyPr/>
        <a:lstStyle/>
        <a:p>
          <a:pPr rtl="0"/>
          <a:r>
            <a:rPr lang="en-US" baseline="0" dirty="0" smtClean="0"/>
            <a:t>Abnormal placenta</a:t>
          </a:r>
          <a:endParaRPr lang="en-US" dirty="0"/>
        </a:p>
      </dgm:t>
    </dgm:pt>
    <dgm:pt modelId="{BA284883-DA12-40A6-A03D-3481925163B0}" type="parTrans" cxnId="{0E85A569-37FE-4178-8334-A51EDE62E0C6}">
      <dgm:prSet/>
      <dgm:spPr/>
      <dgm:t>
        <a:bodyPr/>
        <a:lstStyle/>
        <a:p>
          <a:endParaRPr lang="en-US"/>
        </a:p>
      </dgm:t>
    </dgm:pt>
    <dgm:pt modelId="{C4D5849E-3EB6-4613-AB57-A0F0B8A2AB4D}" type="sibTrans" cxnId="{0E85A569-37FE-4178-8334-A51EDE62E0C6}">
      <dgm:prSet/>
      <dgm:spPr/>
      <dgm:t>
        <a:bodyPr/>
        <a:lstStyle/>
        <a:p>
          <a:endParaRPr lang="en-US"/>
        </a:p>
      </dgm:t>
    </dgm:pt>
    <dgm:pt modelId="{CC05BDE0-206D-4519-8D74-ECEB1131EA2F}">
      <dgm:prSet/>
      <dgm:spPr/>
      <dgm:t>
        <a:bodyPr/>
        <a:lstStyle/>
        <a:p>
          <a:pPr rtl="0"/>
          <a:r>
            <a:rPr lang="en-US" baseline="0" dirty="0" smtClean="0"/>
            <a:t>Severe pre </a:t>
          </a:r>
          <a:r>
            <a:rPr lang="en-US" baseline="0" dirty="0" err="1" smtClean="0"/>
            <a:t>eclampsia</a:t>
          </a:r>
          <a:endParaRPr lang="en-US" baseline="0" dirty="0"/>
        </a:p>
      </dgm:t>
    </dgm:pt>
    <dgm:pt modelId="{A798DD5B-BB4A-42F3-82AF-9E23A39A74F8}" type="parTrans" cxnId="{6B961FED-94FF-47D7-978A-B86B953D71E1}">
      <dgm:prSet/>
      <dgm:spPr/>
      <dgm:t>
        <a:bodyPr/>
        <a:lstStyle/>
        <a:p>
          <a:endParaRPr lang="en-US"/>
        </a:p>
      </dgm:t>
    </dgm:pt>
    <dgm:pt modelId="{FB230A5F-36B4-4024-B5FF-6A369AF8DF84}" type="sibTrans" cxnId="{6B961FED-94FF-47D7-978A-B86B953D71E1}">
      <dgm:prSet/>
      <dgm:spPr/>
      <dgm:t>
        <a:bodyPr/>
        <a:lstStyle/>
        <a:p>
          <a:endParaRPr lang="en-US"/>
        </a:p>
      </dgm:t>
    </dgm:pt>
    <dgm:pt modelId="{4F151CA6-9C7E-49DB-9234-20D66F4CA91A}">
      <dgm:prSet/>
      <dgm:spPr/>
      <dgm:t>
        <a:bodyPr/>
        <a:lstStyle/>
        <a:p>
          <a:pPr rtl="0"/>
          <a:r>
            <a:rPr lang="en-US" baseline="0" dirty="0" smtClean="0"/>
            <a:t>IUGR</a:t>
          </a:r>
          <a:endParaRPr lang="en-US" dirty="0"/>
        </a:p>
      </dgm:t>
    </dgm:pt>
    <dgm:pt modelId="{8E66DB86-A951-4967-BCEC-35CDB3DF729E}" type="parTrans" cxnId="{D4FFA92E-054B-428E-A27F-B89CA68B33C1}">
      <dgm:prSet/>
      <dgm:spPr/>
      <dgm:t>
        <a:bodyPr/>
        <a:lstStyle/>
        <a:p>
          <a:endParaRPr lang="en-US"/>
        </a:p>
      </dgm:t>
    </dgm:pt>
    <dgm:pt modelId="{7EEA34E6-1703-43F6-A3AD-5639409D138D}" type="sibTrans" cxnId="{D4FFA92E-054B-428E-A27F-B89CA68B33C1}">
      <dgm:prSet/>
      <dgm:spPr/>
      <dgm:t>
        <a:bodyPr/>
        <a:lstStyle/>
        <a:p>
          <a:endParaRPr lang="en-US"/>
        </a:p>
      </dgm:t>
    </dgm:pt>
    <dgm:pt modelId="{251B64D6-C227-4E27-A1D9-A4D89689BA1C}">
      <dgm:prSet/>
      <dgm:spPr/>
      <dgm:t>
        <a:bodyPr/>
        <a:lstStyle/>
        <a:p>
          <a:pPr rtl="0"/>
          <a:r>
            <a:rPr lang="en-US" baseline="0" dirty="0" smtClean="0"/>
            <a:t>MSAF</a:t>
          </a:r>
          <a:endParaRPr lang="en-US" dirty="0"/>
        </a:p>
      </dgm:t>
    </dgm:pt>
    <dgm:pt modelId="{CD8FD954-82FC-4D65-8D22-96CBDDDE1053}" type="parTrans" cxnId="{F87CAFFF-DED2-4065-879E-816E5055F4F3}">
      <dgm:prSet/>
      <dgm:spPr/>
      <dgm:t>
        <a:bodyPr/>
        <a:lstStyle/>
        <a:p>
          <a:endParaRPr lang="en-US"/>
        </a:p>
      </dgm:t>
    </dgm:pt>
    <dgm:pt modelId="{81839D18-9437-40EE-B00C-D67FBAD19C20}" type="sibTrans" cxnId="{F87CAFFF-DED2-4065-879E-816E5055F4F3}">
      <dgm:prSet/>
      <dgm:spPr/>
      <dgm:t>
        <a:bodyPr/>
        <a:lstStyle/>
        <a:p>
          <a:endParaRPr lang="en-US"/>
        </a:p>
      </dgm:t>
    </dgm:pt>
    <dgm:pt modelId="{EBBB720B-ECD2-4A72-8BD9-FCFEF857167E}" type="pres">
      <dgm:prSet presAssocID="{F0C512FE-426E-4BD7-B601-B9B26600DC00}" presName="Name0" presStyleCnt="0">
        <dgm:presLayoutVars>
          <dgm:dir/>
          <dgm:resizeHandles val="exact"/>
        </dgm:presLayoutVars>
      </dgm:prSet>
      <dgm:spPr/>
      <dgm:t>
        <a:bodyPr/>
        <a:lstStyle/>
        <a:p>
          <a:endParaRPr lang="en-US"/>
        </a:p>
      </dgm:t>
    </dgm:pt>
    <dgm:pt modelId="{9B0A31D7-173D-47D1-9420-7B942EB2A39B}" type="pres">
      <dgm:prSet presAssocID="{F0C512FE-426E-4BD7-B601-B9B26600DC00}" presName="cycle" presStyleCnt="0"/>
      <dgm:spPr/>
    </dgm:pt>
    <dgm:pt modelId="{EBA9C5D8-A567-43C0-9F49-5A2BCFF603A4}" type="pres">
      <dgm:prSet presAssocID="{9EC3650D-BA7C-4127-B75F-849DB3026CAC}" presName="nodeFirstNode" presStyleLbl="node1" presStyleIdx="0" presStyleCnt="6">
        <dgm:presLayoutVars>
          <dgm:bulletEnabled val="1"/>
        </dgm:presLayoutVars>
      </dgm:prSet>
      <dgm:spPr/>
      <dgm:t>
        <a:bodyPr/>
        <a:lstStyle/>
        <a:p>
          <a:endParaRPr lang="en-US"/>
        </a:p>
      </dgm:t>
    </dgm:pt>
    <dgm:pt modelId="{5BE84796-A284-4EBD-BAE8-5156116C6BBD}" type="pres">
      <dgm:prSet presAssocID="{EE08B4B1-728F-454B-9DC9-711D66A66B2D}" presName="sibTransFirstNode" presStyleLbl="bgShp" presStyleIdx="0" presStyleCnt="1"/>
      <dgm:spPr/>
      <dgm:t>
        <a:bodyPr/>
        <a:lstStyle/>
        <a:p>
          <a:endParaRPr lang="en-US"/>
        </a:p>
      </dgm:t>
    </dgm:pt>
    <dgm:pt modelId="{8A360093-592C-4123-8575-D04B9C64F638}" type="pres">
      <dgm:prSet presAssocID="{226B7AC9-3974-4AFD-98CF-50CCA0B6464C}" presName="nodeFollowingNodes" presStyleLbl="node1" presStyleIdx="1" presStyleCnt="6">
        <dgm:presLayoutVars>
          <dgm:bulletEnabled val="1"/>
        </dgm:presLayoutVars>
      </dgm:prSet>
      <dgm:spPr/>
      <dgm:t>
        <a:bodyPr/>
        <a:lstStyle/>
        <a:p>
          <a:endParaRPr lang="en-US"/>
        </a:p>
      </dgm:t>
    </dgm:pt>
    <dgm:pt modelId="{CA8A106C-5CD5-4AD9-A747-646FE21030E6}" type="pres">
      <dgm:prSet presAssocID="{3CC8F2B8-5098-4643-B29A-C3550765763E}" presName="nodeFollowingNodes" presStyleLbl="node1" presStyleIdx="2" presStyleCnt="6">
        <dgm:presLayoutVars>
          <dgm:bulletEnabled val="1"/>
        </dgm:presLayoutVars>
      </dgm:prSet>
      <dgm:spPr/>
      <dgm:t>
        <a:bodyPr/>
        <a:lstStyle/>
        <a:p>
          <a:endParaRPr lang="en-US"/>
        </a:p>
      </dgm:t>
    </dgm:pt>
    <dgm:pt modelId="{70663499-402F-4FAF-82CE-7D1F5EDD9FF3}" type="pres">
      <dgm:prSet presAssocID="{CC05BDE0-206D-4519-8D74-ECEB1131EA2F}" presName="nodeFollowingNodes" presStyleLbl="node1" presStyleIdx="3" presStyleCnt="6">
        <dgm:presLayoutVars>
          <dgm:bulletEnabled val="1"/>
        </dgm:presLayoutVars>
      </dgm:prSet>
      <dgm:spPr/>
      <dgm:t>
        <a:bodyPr/>
        <a:lstStyle/>
        <a:p>
          <a:endParaRPr lang="en-US"/>
        </a:p>
      </dgm:t>
    </dgm:pt>
    <dgm:pt modelId="{BDFD741D-C849-47F2-B47F-3AC9ABDFE3A5}" type="pres">
      <dgm:prSet presAssocID="{4F151CA6-9C7E-49DB-9234-20D66F4CA91A}" presName="nodeFollowingNodes" presStyleLbl="node1" presStyleIdx="4" presStyleCnt="6">
        <dgm:presLayoutVars>
          <dgm:bulletEnabled val="1"/>
        </dgm:presLayoutVars>
      </dgm:prSet>
      <dgm:spPr/>
      <dgm:t>
        <a:bodyPr/>
        <a:lstStyle/>
        <a:p>
          <a:endParaRPr lang="en-US"/>
        </a:p>
      </dgm:t>
    </dgm:pt>
    <dgm:pt modelId="{9845C28B-5561-485E-A7F1-CB45A3A2C798}" type="pres">
      <dgm:prSet presAssocID="{251B64D6-C227-4E27-A1D9-A4D89689BA1C}" presName="nodeFollowingNodes" presStyleLbl="node1" presStyleIdx="5" presStyleCnt="6">
        <dgm:presLayoutVars>
          <dgm:bulletEnabled val="1"/>
        </dgm:presLayoutVars>
      </dgm:prSet>
      <dgm:spPr/>
      <dgm:t>
        <a:bodyPr/>
        <a:lstStyle/>
        <a:p>
          <a:endParaRPr lang="en-US"/>
        </a:p>
      </dgm:t>
    </dgm:pt>
  </dgm:ptLst>
  <dgm:cxnLst>
    <dgm:cxn modelId="{D4FFA92E-054B-428E-A27F-B89CA68B33C1}" srcId="{F0C512FE-426E-4BD7-B601-B9B26600DC00}" destId="{4F151CA6-9C7E-49DB-9234-20D66F4CA91A}" srcOrd="4" destOrd="0" parTransId="{8E66DB86-A951-4967-BCEC-35CDB3DF729E}" sibTransId="{7EEA34E6-1703-43F6-A3AD-5639409D138D}"/>
    <dgm:cxn modelId="{F87CAFFF-DED2-4065-879E-816E5055F4F3}" srcId="{F0C512FE-426E-4BD7-B601-B9B26600DC00}" destId="{251B64D6-C227-4E27-A1D9-A4D89689BA1C}" srcOrd="5" destOrd="0" parTransId="{CD8FD954-82FC-4D65-8D22-96CBDDDE1053}" sibTransId="{81839D18-9437-40EE-B00C-D67FBAD19C20}"/>
    <dgm:cxn modelId="{90E4592F-B8FF-4C76-B801-3A981090FF95}" type="presOf" srcId="{EE08B4B1-728F-454B-9DC9-711D66A66B2D}" destId="{5BE84796-A284-4EBD-BAE8-5156116C6BBD}" srcOrd="0" destOrd="0" presId="urn:microsoft.com/office/officeart/2005/8/layout/cycle3"/>
    <dgm:cxn modelId="{A6231A6E-C0E2-48E1-9923-17C90F4E9AFF}" type="presOf" srcId="{226B7AC9-3974-4AFD-98CF-50CCA0B6464C}" destId="{8A360093-592C-4123-8575-D04B9C64F638}" srcOrd="0" destOrd="0" presId="urn:microsoft.com/office/officeart/2005/8/layout/cycle3"/>
    <dgm:cxn modelId="{5AE5BB2A-CC31-426F-ADA7-4C235F7B15AD}" type="presOf" srcId="{4F151CA6-9C7E-49DB-9234-20D66F4CA91A}" destId="{BDFD741D-C849-47F2-B47F-3AC9ABDFE3A5}" srcOrd="0" destOrd="0" presId="urn:microsoft.com/office/officeart/2005/8/layout/cycle3"/>
    <dgm:cxn modelId="{1BC83769-E35A-4CBE-BE4B-8A6C572378AF}" type="presOf" srcId="{9EC3650D-BA7C-4127-B75F-849DB3026CAC}" destId="{EBA9C5D8-A567-43C0-9F49-5A2BCFF603A4}" srcOrd="0" destOrd="0" presId="urn:microsoft.com/office/officeart/2005/8/layout/cycle3"/>
    <dgm:cxn modelId="{FFA7C0EE-AC41-487F-B701-01E319A9C15B}" type="presOf" srcId="{3CC8F2B8-5098-4643-B29A-C3550765763E}" destId="{CA8A106C-5CD5-4AD9-A747-646FE21030E6}" srcOrd="0" destOrd="0" presId="urn:microsoft.com/office/officeart/2005/8/layout/cycle3"/>
    <dgm:cxn modelId="{75DD091A-C65E-42AE-9BA6-92A5518A0B3C}" srcId="{F0C512FE-426E-4BD7-B601-B9B26600DC00}" destId="{9EC3650D-BA7C-4127-B75F-849DB3026CAC}" srcOrd="0" destOrd="0" parTransId="{29E0F88B-D5DA-4247-B912-642F2FE6EE58}" sibTransId="{EE08B4B1-728F-454B-9DC9-711D66A66B2D}"/>
    <dgm:cxn modelId="{51640738-3963-4FB4-BE84-F91A33337721}" type="presOf" srcId="{F0C512FE-426E-4BD7-B601-B9B26600DC00}" destId="{EBBB720B-ECD2-4A72-8BD9-FCFEF857167E}" srcOrd="0" destOrd="0" presId="urn:microsoft.com/office/officeart/2005/8/layout/cycle3"/>
    <dgm:cxn modelId="{0E85A569-37FE-4178-8334-A51EDE62E0C6}" srcId="{F0C512FE-426E-4BD7-B601-B9B26600DC00}" destId="{3CC8F2B8-5098-4643-B29A-C3550765763E}" srcOrd="2" destOrd="0" parTransId="{BA284883-DA12-40A6-A03D-3481925163B0}" sibTransId="{C4D5849E-3EB6-4613-AB57-A0F0B8A2AB4D}"/>
    <dgm:cxn modelId="{DAD68BC5-5CB2-44B8-8E94-D5221780710B}" type="presOf" srcId="{CC05BDE0-206D-4519-8D74-ECEB1131EA2F}" destId="{70663499-402F-4FAF-82CE-7D1F5EDD9FF3}" srcOrd="0" destOrd="0" presId="urn:microsoft.com/office/officeart/2005/8/layout/cycle3"/>
    <dgm:cxn modelId="{07E78C8F-760A-4754-8152-6DD7EF044F9A}" srcId="{F0C512FE-426E-4BD7-B601-B9B26600DC00}" destId="{226B7AC9-3974-4AFD-98CF-50CCA0B6464C}" srcOrd="1" destOrd="0" parTransId="{58A65F3D-152C-4171-8A28-6EF1FFA3A1DD}" sibTransId="{55684A10-A93D-4EFF-926B-FEE16CF8D600}"/>
    <dgm:cxn modelId="{6B961FED-94FF-47D7-978A-B86B953D71E1}" srcId="{F0C512FE-426E-4BD7-B601-B9B26600DC00}" destId="{CC05BDE0-206D-4519-8D74-ECEB1131EA2F}" srcOrd="3" destOrd="0" parTransId="{A798DD5B-BB4A-42F3-82AF-9E23A39A74F8}" sibTransId="{FB230A5F-36B4-4024-B5FF-6A369AF8DF84}"/>
    <dgm:cxn modelId="{4AD9FE9E-D79B-4C86-905B-5B0D2306C09B}" type="presOf" srcId="{251B64D6-C227-4E27-A1D9-A4D89689BA1C}" destId="{9845C28B-5561-485E-A7F1-CB45A3A2C798}" srcOrd="0" destOrd="0" presId="urn:microsoft.com/office/officeart/2005/8/layout/cycle3"/>
    <dgm:cxn modelId="{C1C0AB27-5828-44E3-948A-A4E6480B1447}" type="presParOf" srcId="{EBBB720B-ECD2-4A72-8BD9-FCFEF857167E}" destId="{9B0A31D7-173D-47D1-9420-7B942EB2A39B}" srcOrd="0" destOrd="0" presId="urn:microsoft.com/office/officeart/2005/8/layout/cycle3"/>
    <dgm:cxn modelId="{5CDD599D-2FFD-4285-9667-7B2A4C216EAF}" type="presParOf" srcId="{9B0A31D7-173D-47D1-9420-7B942EB2A39B}" destId="{EBA9C5D8-A567-43C0-9F49-5A2BCFF603A4}" srcOrd="0" destOrd="0" presId="urn:microsoft.com/office/officeart/2005/8/layout/cycle3"/>
    <dgm:cxn modelId="{D4F66ABD-D392-4737-910B-3415541773D3}" type="presParOf" srcId="{9B0A31D7-173D-47D1-9420-7B942EB2A39B}" destId="{5BE84796-A284-4EBD-BAE8-5156116C6BBD}" srcOrd="1" destOrd="0" presId="urn:microsoft.com/office/officeart/2005/8/layout/cycle3"/>
    <dgm:cxn modelId="{AE20E510-897F-44D5-9FA3-7FA8D5C62B4B}" type="presParOf" srcId="{9B0A31D7-173D-47D1-9420-7B942EB2A39B}" destId="{8A360093-592C-4123-8575-D04B9C64F638}" srcOrd="2" destOrd="0" presId="urn:microsoft.com/office/officeart/2005/8/layout/cycle3"/>
    <dgm:cxn modelId="{7BA0DBA4-F6E3-4925-992C-0A756A31185A}" type="presParOf" srcId="{9B0A31D7-173D-47D1-9420-7B942EB2A39B}" destId="{CA8A106C-5CD5-4AD9-A747-646FE21030E6}" srcOrd="3" destOrd="0" presId="urn:microsoft.com/office/officeart/2005/8/layout/cycle3"/>
    <dgm:cxn modelId="{CC7DB94B-46E3-4A87-9ECE-229F93CF123B}" type="presParOf" srcId="{9B0A31D7-173D-47D1-9420-7B942EB2A39B}" destId="{70663499-402F-4FAF-82CE-7D1F5EDD9FF3}" srcOrd="4" destOrd="0" presId="urn:microsoft.com/office/officeart/2005/8/layout/cycle3"/>
    <dgm:cxn modelId="{59F25E27-09D2-49AA-B887-F5F054B83BB3}" type="presParOf" srcId="{9B0A31D7-173D-47D1-9420-7B942EB2A39B}" destId="{BDFD741D-C849-47F2-B47F-3AC9ABDFE3A5}" srcOrd="5" destOrd="0" presId="urn:microsoft.com/office/officeart/2005/8/layout/cycle3"/>
    <dgm:cxn modelId="{85FDC984-A29B-4F0E-ACA7-B43B41D96285}" type="presParOf" srcId="{9B0A31D7-173D-47D1-9420-7B942EB2A39B}" destId="{9845C28B-5561-485E-A7F1-CB45A3A2C798}" srcOrd="6" destOrd="0" presId="urn:microsoft.com/office/officeart/2005/8/layout/cycle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0E19AC-D816-4935-8460-C3D0E5EBAE9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FEF15712-2A13-4E89-B34D-B3B91CECF52E}">
      <dgm:prSet custT="1"/>
      <dgm:spPr/>
      <dgm:t>
        <a:bodyPr/>
        <a:lstStyle/>
        <a:p>
          <a:pPr rtl="0"/>
          <a:r>
            <a:rPr lang="en-US" sz="1800" b="1" baseline="0" dirty="0" smtClean="0">
              <a:latin typeface="Times New Roman" pitchFamily="18" charset="0"/>
              <a:cs typeface="Times New Roman" pitchFamily="18" charset="0"/>
            </a:rPr>
            <a:t>Maternal pyrexia</a:t>
          </a:r>
          <a:endParaRPr lang="en-US" sz="1800" b="1" dirty="0">
            <a:latin typeface="Times New Roman" pitchFamily="18" charset="0"/>
            <a:cs typeface="Times New Roman" pitchFamily="18" charset="0"/>
          </a:endParaRPr>
        </a:p>
      </dgm:t>
    </dgm:pt>
    <dgm:pt modelId="{C3BFBA7C-C32E-40AF-84EB-07CF5D487613}" type="parTrans" cxnId="{BAB30CA7-A1DB-4357-881A-71E50A00C7E0}">
      <dgm:prSet/>
      <dgm:spPr/>
      <dgm:t>
        <a:bodyPr/>
        <a:lstStyle/>
        <a:p>
          <a:endParaRPr lang="en-US"/>
        </a:p>
      </dgm:t>
    </dgm:pt>
    <dgm:pt modelId="{8B946ADE-75D2-4827-A587-336E78F744C3}" type="sibTrans" cxnId="{BAB30CA7-A1DB-4357-881A-71E50A00C7E0}">
      <dgm:prSet/>
      <dgm:spPr/>
      <dgm:t>
        <a:bodyPr/>
        <a:lstStyle/>
        <a:p>
          <a:endParaRPr lang="en-US"/>
        </a:p>
      </dgm:t>
    </dgm:pt>
    <dgm:pt modelId="{0B667348-8A15-4B37-A69F-B23BFEB20B16}">
      <dgm:prSet custT="1"/>
      <dgm:spPr/>
      <dgm:t>
        <a:bodyPr/>
        <a:lstStyle/>
        <a:p>
          <a:pPr rtl="0"/>
          <a:r>
            <a:rPr lang="en-US" sz="1800" b="1" baseline="0" dirty="0" smtClean="0">
              <a:latin typeface="Times New Roman" pitchFamily="18" charset="0"/>
              <a:cs typeface="Times New Roman" pitchFamily="18" charset="0"/>
            </a:rPr>
            <a:t>Persistent OP position</a:t>
          </a:r>
          <a:endParaRPr lang="en-US" sz="1800" b="1" dirty="0">
            <a:latin typeface="Times New Roman" pitchFamily="18" charset="0"/>
            <a:cs typeface="Times New Roman" pitchFamily="18" charset="0"/>
          </a:endParaRPr>
        </a:p>
      </dgm:t>
    </dgm:pt>
    <dgm:pt modelId="{81C6DFDA-B38C-4760-9A30-5548457BE7A9}" type="parTrans" cxnId="{BC617C02-2F27-4FC1-8241-EB70A5CB4B26}">
      <dgm:prSet/>
      <dgm:spPr/>
      <dgm:t>
        <a:bodyPr/>
        <a:lstStyle/>
        <a:p>
          <a:endParaRPr lang="en-US"/>
        </a:p>
      </dgm:t>
    </dgm:pt>
    <dgm:pt modelId="{13795977-863E-49C1-89BF-E9902E1CA8B8}" type="sibTrans" cxnId="{BC617C02-2F27-4FC1-8241-EB70A5CB4B26}">
      <dgm:prSet/>
      <dgm:spPr/>
      <dgm:t>
        <a:bodyPr/>
        <a:lstStyle/>
        <a:p>
          <a:endParaRPr lang="en-US"/>
        </a:p>
      </dgm:t>
    </dgm:pt>
    <dgm:pt modelId="{8EB97854-B8E9-4ED1-A72F-1BDD778F367B}">
      <dgm:prSet custT="1"/>
      <dgm:spPr/>
      <dgm:t>
        <a:bodyPr/>
        <a:lstStyle/>
        <a:p>
          <a:pPr rtl="0"/>
          <a:r>
            <a:rPr lang="en-US" sz="1800" b="1" baseline="0" dirty="0" smtClean="0">
              <a:latin typeface="Times New Roman" pitchFamily="18" charset="0"/>
              <a:cs typeface="Times New Roman" pitchFamily="18" charset="0"/>
            </a:rPr>
            <a:t>Acute </a:t>
          </a:r>
          <a:r>
            <a:rPr lang="en-US" sz="1800" b="1" baseline="0" dirty="0" err="1" smtClean="0">
              <a:latin typeface="Times New Roman" pitchFamily="18" charset="0"/>
              <a:cs typeface="Times New Roman" pitchFamily="18" charset="0"/>
            </a:rPr>
            <a:t>intrapartum</a:t>
          </a:r>
          <a:r>
            <a:rPr lang="en-US" sz="1800" b="1" baseline="0" dirty="0" smtClean="0">
              <a:latin typeface="Times New Roman" pitchFamily="18" charset="0"/>
              <a:cs typeface="Times New Roman" pitchFamily="18" charset="0"/>
            </a:rPr>
            <a:t> events</a:t>
          </a:r>
          <a:endParaRPr lang="en-US" sz="1800" b="1" dirty="0">
            <a:latin typeface="Times New Roman" pitchFamily="18" charset="0"/>
            <a:cs typeface="Times New Roman" pitchFamily="18" charset="0"/>
          </a:endParaRPr>
        </a:p>
      </dgm:t>
    </dgm:pt>
    <dgm:pt modelId="{2EFF8E22-CD17-4DE2-86E3-FE8F50FFC4FF}" type="parTrans" cxnId="{AEE4F33A-9511-42C2-9EEF-F6285D989EC0}">
      <dgm:prSet/>
      <dgm:spPr/>
      <dgm:t>
        <a:bodyPr/>
        <a:lstStyle/>
        <a:p>
          <a:endParaRPr lang="en-US"/>
        </a:p>
      </dgm:t>
    </dgm:pt>
    <dgm:pt modelId="{02470377-865E-444B-AD3D-7D3FAE6FD801}" type="sibTrans" cxnId="{AEE4F33A-9511-42C2-9EEF-F6285D989EC0}">
      <dgm:prSet/>
      <dgm:spPr/>
      <dgm:t>
        <a:bodyPr/>
        <a:lstStyle/>
        <a:p>
          <a:endParaRPr lang="en-US"/>
        </a:p>
      </dgm:t>
    </dgm:pt>
    <dgm:pt modelId="{F08DEC63-B952-4E89-AFEA-F2036001478D}">
      <dgm:prSet custT="1"/>
      <dgm:spPr/>
      <dgm:t>
        <a:bodyPr/>
        <a:lstStyle/>
        <a:p>
          <a:pPr rtl="0"/>
          <a:r>
            <a:rPr lang="en-US" sz="1800" b="1" baseline="0" dirty="0" smtClean="0">
              <a:latin typeface="Times New Roman" pitchFamily="18" charset="0"/>
              <a:cs typeface="Times New Roman" pitchFamily="18" charset="0"/>
            </a:rPr>
            <a:t>Instrumental VD or emergency CS</a:t>
          </a:r>
          <a:endParaRPr lang="en-US" sz="1800" b="1" dirty="0">
            <a:latin typeface="Times New Roman" pitchFamily="18" charset="0"/>
            <a:cs typeface="Times New Roman" pitchFamily="18" charset="0"/>
          </a:endParaRPr>
        </a:p>
      </dgm:t>
    </dgm:pt>
    <dgm:pt modelId="{566B6991-4173-45CB-86E7-13168BD52ECC}" type="parTrans" cxnId="{03DC5283-B9B9-468D-BA0F-6F61A31BAF0E}">
      <dgm:prSet/>
      <dgm:spPr/>
      <dgm:t>
        <a:bodyPr/>
        <a:lstStyle/>
        <a:p>
          <a:endParaRPr lang="en-US"/>
        </a:p>
      </dgm:t>
    </dgm:pt>
    <dgm:pt modelId="{3D916477-6D4D-480B-9AB2-E62415C6650C}" type="sibTrans" cxnId="{03DC5283-B9B9-468D-BA0F-6F61A31BAF0E}">
      <dgm:prSet/>
      <dgm:spPr/>
      <dgm:t>
        <a:bodyPr/>
        <a:lstStyle/>
        <a:p>
          <a:endParaRPr lang="en-US"/>
        </a:p>
      </dgm:t>
    </dgm:pt>
    <dgm:pt modelId="{192C83D9-649F-4719-882F-57CAE88F39B9}">
      <dgm:prSet custT="1"/>
      <dgm:spPr/>
      <dgm:t>
        <a:bodyPr/>
        <a:lstStyle/>
        <a:p>
          <a:pPr rtl="0"/>
          <a:r>
            <a:rPr lang="en-US" sz="1800" b="1" baseline="0" dirty="0" smtClean="0">
              <a:latin typeface="Times New Roman" pitchFamily="18" charset="0"/>
              <a:cs typeface="Times New Roman" pitchFamily="18" charset="0"/>
            </a:rPr>
            <a:t>Elective LSCS</a:t>
          </a:r>
          <a:endParaRPr lang="en-US" sz="1800" b="1" dirty="0">
            <a:latin typeface="Times New Roman" pitchFamily="18" charset="0"/>
            <a:cs typeface="Times New Roman" pitchFamily="18" charset="0"/>
          </a:endParaRPr>
        </a:p>
      </dgm:t>
    </dgm:pt>
    <dgm:pt modelId="{35F65475-70F0-447D-837B-FC73ED147798}" type="parTrans" cxnId="{50419638-B1A2-42EE-AF76-514D07E23968}">
      <dgm:prSet/>
      <dgm:spPr/>
      <dgm:t>
        <a:bodyPr/>
        <a:lstStyle/>
        <a:p>
          <a:endParaRPr lang="en-US"/>
        </a:p>
      </dgm:t>
    </dgm:pt>
    <dgm:pt modelId="{DCABE670-2E64-408E-B232-695A287E6E9C}" type="sibTrans" cxnId="{50419638-B1A2-42EE-AF76-514D07E23968}">
      <dgm:prSet/>
      <dgm:spPr/>
      <dgm:t>
        <a:bodyPr/>
        <a:lstStyle/>
        <a:p>
          <a:endParaRPr lang="en-US"/>
        </a:p>
      </dgm:t>
    </dgm:pt>
    <dgm:pt modelId="{21D64B45-B5AF-4390-99B2-C11B36FB6DC9}" type="pres">
      <dgm:prSet presAssocID="{8E0E19AC-D816-4935-8460-C3D0E5EBAE92}" presName="Name0" presStyleCnt="0">
        <dgm:presLayoutVars>
          <dgm:dir/>
          <dgm:resizeHandles val="exact"/>
        </dgm:presLayoutVars>
      </dgm:prSet>
      <dgm:spPr/>
      <dgm:t>
        <a:bodyPr/>
        <a:lstStyle/>
        <a:p>
          <a:endParaRPr lang="en-US"/>
        </a:p>
      </dgm:t>
    </dgm:pt>
    <dgm:pt modelId="{6C3CD6A8-A58E-4460-8742-437A0A572CF2}" type="pres">
      <dgm:prSet presAssocID="{8E0E19AC-D816-4935-8460-C3D0E5EBAE92}" presName="fgShape" presStyleLbl="fgShp" presStyleIdx="0" presStyleCnt="1"/>
      <dgm:spPr/>
    </dgm:pt>
    <dgm:pt modelId="{C5F0CA46-846E-4DB8-8AB8-987C58CC94B4}" type="pres">
      <dgm:prSet presAssocID="{8E0E19AC-D816-4935-8460-C3D0E5EBAE92}" presName="linComp" presStyleCnt="0"/>
      <dgm:spPr/>
    </dgm:pt>
    <dgm:pt modelId="{42F127FF-2B8B-4624-9B29-427CE4D908DB}" type="pres">
      <dgm:prSet presAssocID="{FEF15712-2A13-4E89-B34D-B3B91CECF52E}" presName="compNode" presStyleCnt="0"/>
      <dgm:spPr/>
    </dgm:pt>
    <dgm:pt modelId="{682C964E-7CF4-493F-9D10-D4D961C29C9C}" type="pres">
      <dgm:prSet presAssocID="{FEF15712-2A13-4E89-B34D-B3B91CECF52E}" presName="bkgdShape" presStyleLbl="node1" presStyleIdx="0" presStyleCnt="5"/>
      <dgm:spPr/>
      <dgm:t>
        <a:bodyPr/>
        <a:lstStyle/>
        <a:p>
          <a:endParaRPr lang="en-US"/>
        </a:p>
      </dgm:t>
    </dgm:pt>
    <dgm:pt modelId="{E51DC488-CBCA-42C5-BA09-42DE93A47AF2}" type="pres">
      <dgm:prSet presAssocID="{FEF15712-2A13-4E89-B34D-B3B91CECF52E}" presName="nodeTx" presStyleLbl="node1" presStyleIdx="0" presStyleCnt="5">
        <dgm:presLayoutVars>
          <dgm:bulletEnabled val="1"/>
        </dgm:presLayoutVars>
      </dgm:prSet>
      <dgm:spPr/>
      <dgm:t>
        <a:bodyPr/>
        <a:lstStyle/>
        <a:p>
          <a:endParaRPr lang="en-US"/>
        </a:p>
      </dgm:t>
    </dgm:pt>
    <dgm:pt modelId="{33C7AB6E-96D6-4475-A46B-D37152F7572E}" type="pres">
      <dgm:prSet presAssocID="{FEF15712-2A13-4E89-B34D-B3B91CECF52E}" presName="invisiNode" presStyleLbl="node1" presStyleIdx="0" presStyleCnt="5"/>
      <dgm:spPr/>
    </dgm:pt>
    <dgm:pt modelId="{5439FA48-9638-49BF-818B-9C766837DF2C}" type="pres">
      <dgm:prSet presAssocID="{FEF15712-2A13-4E89-B34D-B3B91CECF52E}" presName="imagNode" presStyleLbl="fgImgPlace1" presStyleIdx="0" presStyleCnt="5" custScaleY="146600"/>
      <dgm:spPr>
        <a:blipFill rotWithShape="0">
          <a:blip xmlns:r="http://schemas.openxmlformats.org/officeDocument/2006/relationships" r:embed="rId1"/>
          <a:stretch>
            <a:fillRect/>
          </a:stretch>
        </a:blipFill>
      </dgm:spPr>
    </dgm:pt>
    <dgm:pt modelId="{901A0687-8262-40CE-A5A1-9B2E799BF9C5}" type="pres">
      <dgm:prSet presAssocID="{8B946ADE-75D2-4827-A587-336E78F744C3}" presName="sibTrans" presStyleLbl="sibTrans2D1" presStyleIdx="0" presStyleCnt="0"/>
      <dgm:spPr/>
      <dgm:t>
        <a:bodyPr/>
        <a:lstStyle/>
        <a:p>
          <a:endParaRPr lang="en-US"/>
        </a:p>
      </dgm:t>
    </dgm:pt>
    <dgm:pt modelId="{543CA940-B11B-49E4-A66D-3B41DA6A22EB}" type="pres">
      <dgm:prSet presAssocID="{0B667348-8A15-4B37-A69F-B23BFEB20B16}" presName="compNode" presStyleCnt="0"/>
      <dgm:spPr/>
    </dgm:pt>
    <dgm:pt modelId="{31CB3A3C-8AA2-47B3-8834-2FC3499B4F2B}" type="pres">
      <dgm:prSet presAssocID="{0B667348-8A15-4B37-A69F-B23BFEB20B16}" presName="bkgdShape" presStyleLbl="node1" presStyleIdx="1" presStyleCnt="5"/>
      <dgm:spPr/>
      <dgm:t>
        <a:bodyPr/>
        <a:lstStyle/>
        <a:p>
          <a:endParaRPr lang="en-US"/>
        </a:p>
      </dgm:t>
    </dgm:pt>
    <dgm:pt modelId="{BE78E191-0709-4DC7-8876-1598C1342C69}" type="pres">
      <dgm:prSet presAssocID="{0B667348-8A15-4B37-A69F-B23BFEB20B16}" presName="nodeTx" presStyleLbl="node1" presStyleIdx="1" presStyleCnt="5">
        <dgm:presLayoutVars>
          <dgm:bulletEnabled val="1"/>
        </dgm:presLayoutVars>
      </dgm:prSet>
      <dgm:spPr/>
      <dgm:t>
        <a:bodyPr/>
        <a:lstStyle/>
        <a:p>
          <a:endParaRPr lang="en-US"/>
        </a:p>
      </dgm:t>
    </dgm:pt>
    <dgm:pt modelId="{04C40D4B-D062-4941-858F-A4EAE3BED833}" type="pres">
      <dgm:prSet presAssocID="{0B667348-8A15-4B37-A69F-B23BFEB20B16}" presName="invisiNode" presStyleLbl="node1" presStyleIdx="1" presStyleCnt="5"/>
      <dgm:spPr/>
    </dgm:pt>
    <dgm:pt modelId="{32D94CC4-A1A9-4FE1-A3E4-8785E9F34303}" type="pres">
      <dgm:prSet presAssocID="{0B667348-8A15-4B37-A69F-B23BFEB20B16}" presName="imagNode" presStyleLbl="fgImgPlace1" presStyleIdx="1" presStyleCnt="5" custScaleY="120103"/>
      <dgm:spPr>
        <a:blipFill rotWithShape="0">
          <a:blip xmlns:r="http://schemas.openxmlformats.org/officeDocument/2006/relationships" r:embed="rId2"/>
          <a:stretch>
            <a:fillRect/>
          </a:stretch>
        </a:blipFill>
      </dgm:spPr>
    </dgm:pt>
    <dgm:pt modelId="{AA76E927-0F35-4E78-8749-DC90BA25BB53}" type="pres">
      <dgm:prSet presAssocID="{13795977-863E-49C1-89BF-E9902E1CA8B8}" presName="sibTrans" presStyleLbl="sibTrans2D1" presStyleIdx="0" presStyleCnt="0"/>
      <dgm:spPr/>
      <dgm:t>
        <a:bodyPr/>
        <a:lstStyle/>
        <a:p>
          <a:endParaRPr lang="en-US"/>
        </a:p>
      </dgm:t>
    </dgm:pt>
    <dgm:pt modelId="{A5C8D502-8730-41EB-96A0-AF04D1A80958}" type="pres">
      <dgm:prSet presAssocID="{8EB97854-B8E9-4ED1-A72F-1BDD778F367B}" presName="compNode" presStyleCnt="0"/>
      <dgm:spPr/>
    </dgm:pt>
    <dgm:pt modelId="{3A13EDA0-0D1F-4359-8348-DECD861EF580}" type="pres">
      <dgm:prSet presAssocID="{8EB97854-B8E9-4ED1-A72F-1BDD778F367B}" presName="bkgdShape" presStyleLbl="node1" presStyleIdx="2" presStyleCnt="5"/>
      <dgm:spPr/>
      <dgm:t>
        <a:bodyPr/>
        <a:lstStyle/>
        <a:p>
          <a:endParaRPr lang="en-US"/>
        </a:p>
      </dgm:t>
    </dgm:pt>
    <dgm:pt modelId="{7FB35024-2934-485F-A707-F36D47DEA1B3}" type="pres">
      <dgm:prSet presAssocID="{8EB97854-B8E9-4ED1-A72F-1BDD778F367B}" presName="nodeTx" presStyleLbl="node1" presStyleIdx="2" presStyleCnt="5">
        <dgm:presLayoutVars>
          <dgm:bulletEnabled val="1"/>
        </dgm:presLayoutVars>
      </dgm:prSet>
      <dgm:spPr/>
      <dgm:t>
        <a:bodyPr/>
        <a:lstStyle/>
        <a:p>
          <a:endParaRPr lang="en-US"/>
        </a:p>
      </dgm:t>
    </dgm:pt>
    <dgm:pt modelId="{36100A06-5260-4624-B07C-4C2AD0F8C3C6}" type="pres">
      <dgm:prSet presAssocID="{8EB97854-B8E9-4ED1-A72F-1BDD778F367B}" presName="invisiNode" presStyleLbl="node1" presStyleIdx="2" presStyleCnt="5"/>
      <dgm:spPr/>
    </dgm:pt>
    <dgm:pt modelId="{FD134889-BC28-4B5C-A88D-2A800C0FBCF7}" type="pres">
      <dgm:prSet presAssocID="{8EB97854-B8E9-4ED1-A72F-1BDD778F367B}" presName="imagNode" presStyleLbl="fgImgPlace1" presStyleIdx="2" presStyleCnt="5"/>
      <dgm:spPr>
        <a:blipFill rotWithShape="0">
          <a:blip xmlns:r="http://schemas.openxmlformats.org/officeDocument/2006/relationships" r:embed="rId3"/>
          <a:stretch>
            <a:fillRect/>
          </a:stretch>
        </a:blipFill>
      </dgm:spPr>
    </dgm:pt>
    <dgm:pt modelId="{55FBAA62-E0A9-441E-9B57-26A9D83F5ADE}" type="pres">
      <dgm:prSet presAssocID="{02470377-865E-444B-AD3D-7D3FAE6FD801}" presName="sibTrans" presStyleLbl="sibTrans2D1" presStyleIdx="0" presStyleCnt="0"/>
      <dgm:spPr/>
      <dgm:t>
        <a:bodyPr/>
        <a:lstStyle/>
        <a:p>
          <a:endParaRPr lang="en-US"/>
        </a:p>
      </dgm:t>
    </dgm:pt>
    <dgm:pt modelId="{19D5EF20-224B-42B9-9253-B23F614EC8B0}" type="pres">
      <dgm:prSet presAssocID="{F08DEC63-B952-4E89-AFEA-F2036001478D}" presName="compNode" presStyleCnt="0"/>
      <dgm:spPr/>
    </dgm:pt>
    <dgm:pt modelId="{F524F598-6F0E-4AEA-832D-B04461EF7F10}" type="pres">
      <dgm:prSet presAssocID="{F08DEC63-B952-4E89-AFEA-F2036001478D}" presName="bkgdShape" presStyleLbl="node1" presStyleIdx="3" presStyleCnt="5" custScaleX="124111"/>
      <dgm:spPr/>
      <dgm:t>
        <a:bodyPr/>
        <a:lstStyle/>
        <a:p>
          <a:endParaRPr lang="en-US"/>
        </a:p>
      </dgm:t>
    </dgm:pt>
    <dgm:pt modelId="{3CD9EFA5-5E7D-4F89-830D-2F55E3E642E3}" type="pres">
      <dgm:prSet presAssocID="{F08DEC63-B952-4E89-AFEA-F2036001478D}" presName="nodeTx" presStyleLbl="node1" presStyleIdx="3" presStyleCnt="5">
        <dgm:presLayoutVars>
          <dgm:bulletEnabled val="1"/>
        </dgm:presLayoutVars>
      </dgm:prSet>
      <dgm:spPr/>
      <dgm:t>
        <a:bodyPr/>
        <a:lstStyle/>
        <a:p>
          <a:endParaRPr lang="en-US"/>
        </a:p>
      </dgm:t>
    </dgm:pt>
    <dgm:pt modelId="{913EB3CA-8DE6-4051-92AC-3A1DC329533E}" type="pres">
      <dgm:prSet presAssocID="{F08DEC63-B952-4E89-AFEA-F2036001478D}" presName="invisiNode" presStyleLbl="node1" presStyleIdx="3" presStyleCnt="5"/>
      <dgm:spPr/>
    </dgm:pt>
    <dgm:pt modelId="{B4CAA1BA-AFDB-47EB-A5C8-9E867D2BF5A6}" type="pres">
      <dgm:prSet presAssocID="{F08DEC63-B952-4E89-AFEA-F2036001478D}" presName="imagNode" presStyleLbl="fgImgPlace1" presStyleIdx="3" presStyleCnt="5" custScaleY="128935"/>
      <dgm:spPr>
        <a:blipFill rotWithShape="0">
          <a:blip xmlns:r="http://schemas.openxmlformats.org/officeDocument/2006/relationships" r:embed="rId4"/>
          <a:stretch>
            <a:fillRect/>
          </a:stretch>
        </a:blipFill>
      </dgm:spPr>
    </dgm:pt>
    <dgm:pt modelId="{2A0E5489-120E-46A9-B1E2-9ACD7E84FB7C}" type="pres">
      <dgm:prSet presAssocID="{3D916477-6D4D-480B-9AB2-E62415C6650C}" presName="sibTrans" presStyleLbl="sibTrans2D1" presStyleIdx="0" presStyleCnt="0"/>
      <dgm:spPr/>
      <dgm:t>
        <a:bodyPr/>
        <a:lstStyle/>
        <a:p>
          <a:endParaRPr lang="en-US"/>
        </a:p>
      </dgm:t>
    </dgm:pt>
    <dgm:pt modelId="{43165BCD-E4EB-4153-968D-5BBD5B692604}" type="pres">
      <dgm:prSet presAssocID="{192C83D9-649F-4719-882F-57CAE88F39B9}" presName="compNode" presStyleCnt="0"/>
      <dgm:spPr/>
    </dgm:pt>
    <dgm:pt modelId="{D0616D33-9DAC-4A5B-8ACE-129794CEC67F}" type="pres">
      <dgm:prSet presAssocID="{192C83D9-649F-4719-882F-57CAE88F39B9}" presName="bkgdShape" presStyleLbl="node1" presStyleIdx="4" presStyleCnt="5" custScaleX="133302"/>
      <dgm:spPr/>
      <dgm:t>
        <a:bodyPr/>
        <a:lstStyle/>
        <a:p>
          <a:endParaRPr lang="en-US"/>
        </a:p>
      </dgm:t>
    </dgm:pt>
    <dgm:pt modelId="{95D06AD7-2ADF-4BD7-A0E6-D9A1C0C66360}" type="pres">
      <dgm:prSet presAssocID="{192C83D9-649F-4719-882F-57CAE88F39B9}" presName="nodeTx" presStyleLbl="node1" presStyleIdx="4" presStyleCnt="5">
        <dgm:presLayoutVars>
          <dgm:bulletEnabled val="1"/>
        </dgm:presLayoutVars>
      </dgm:prSet>
      <dgm:spPr/>
      <dgm:t>
        <a:bodyPr/>
        <a:lstStyle/>
        <a:p>
          <a:endParaRPr lang="en-US"/>
        </a:p>
      </dgm:t>
    </dgm:pt>
    <dgm:pt modelId="{5E692A23-B496-44E2-8E64-73125EF5D2F5}" type="pres">
      <dgm:prSet presAssocID="{192C83D9-649F-4719-882F-57CAE88F39B9}" presName="invisiNode" presStyleLbl="node1" presStyleIdx="4" presStyleCnt="5"/>
      <dgm:spPr/>
    </dgm:pt>
    <dgm:pt modelId="{7748DCBE-A4FB-422E-BB33-828FF88DE49D}" type="pres">
      <dgm:prSet presAssocID="{192C83D9-649F-4719-882F-57CAE88F39B9}" presName="imagNode" presStyleLbl="fgImgPlace1" presStyleIdx="4" presStyleCnt="5" custScaleY="128935"/>
      <dgm:spPr>
        <a:blipFill rotWithShape="0">
          <a:blip xmlns:r="http://schemas.openxmlformats.org/officeDocument/2006/relationships" r:embed="rId5"/>
          <a:stretch>
            <a:fillRect/>
          </a:stretch>
        </a:blipFill>
      </dgm:spPr>
    </dgm:pt>
  </dgm:ptLst>
  <dgm:cxnLst>
    <dgm:cxn modelId="{511DB1C6-2298-4036-967E-B2A8FE2E62AC}" type="presOf" srcId="{3D916477-6D4D-480B-9AB2-E62415C6650C}" destId="{2A0E5489-120E-46A9-B1E2-9ACD7E84FB7C}" srcOrd="0" destOrd="0" presId="urn:microsoft.com/office/officeart/2005/8/layout/hList7"/>
    <dgm:cxn modelId="{5794985C-A19F-45C2-BEA3-A0A0446ED593}" type="presOf" srcId="{8EB97854-B8E9-4ED1-A72F-1BDD778F367B}" destId="{3A13EDA0-0D1F-4359-8348-DECD861EF580}" srcOrd="0" destOrd="0" presId="urn:microsoft.com/office/officeart/2005/8/layout/hList7"/>
    <dgm:cxn modelId="{763C7B63-3001-48FA-8921-23D4084BF734}" type="presOf" srcId="{F08DEC63-B952-4E89-AFEA-F2036001478D}" destId="{3CD9EFA5-5E7D-4F89-830D-2F55E3E642E3}" srcOrd="1" destOrd="0" presId="urn:microsoft.com/office/officeart/2005/8/layout/hList7"/>
    <dgm:cxn modelId="{D68ADBC9-DF1A-4A74-8328-E3DD5C19DFCB}" type="presOf" srcId="{0B667348-8A15-4B37-A69F-B23BFEB20B16}" destId="{BE78E191-0709-4DC7-8876-1598C1342C69}" srcOrd="1" destOrd="0" presId="urn:microsoft.com/office/officeart/2005/8/layout/hList7"/>
    <dgm:cxn modelId="{BC617C02-2F27-4FC1-8241-EB70A5CB4B26}" srcId="{8E0E19AC-D816-4935-8460-C3D0E5EBAE92}" destId="{0B667348-8A15-4B37-A69F-B23BFEB20B16}" srcOrd="1" destOrd="0" parTransId="{81C6DFDA-B38C-4760-9A30-5548457BE7A9}" sibTransId="{13795977-863E-49C1-89BF-E9902E1CA8B8}"/>
    <dgm:cxn modelId="{3CA1FAC9-DB8E-4897-A135-C5782D5DFA36}" type="presOf" srcId="{FEF15712-2A13-4E89-B34D-B3B91CECF52E}" destId="{682C964E-7CF4-493F-9D10-D4D961C29C9C}" srcOrd="0" destOrd="0" presId="urn:microsoft.com/office/officeart/2005/8/layout/hList7"/>
    <dgm:cxn modelId="{DAB3B190-E13B-4F20-95CF-042231442058}" type="presOf" srcId="{FEF15712-2A13-4E89-B34D-B3B91CECF52E}" destId="{E51DC488-CBCA-42C5-BA09-42DE93A47AF2}" srcOrd="1" destOrd="0" presId="urn:microsoft.com/office/officeart/2005/8/layout/hList7"/>
    <dgm:cxn modelId="{03DC5283-B9B9-468D-BA0F-6F61A31BAF0E}" srcId="{8E0E19AC-D816-4935-8460-C3D0E5EBAE92}" destId="{F08DEC63-B952-4E89-AFEA-F2036001478D}" srcOrd="3" destOrd="0" parTransId="{566B6991-4173-45CB-86E7-13168BD52ECC}" sibTransId="{3D916477-6D4D-480B-9AB2-E62415C6650C}"/>
    <dgm:cxn modelId="{AEE4F33A-9511-42C2-9EEF-F6285D989EC0}" srcId="{8E0E19AC-D816-4935-8460-C3D0E5EBAE92}" destId="{8EB97854-B8E9-4ED1-A72F-1BDD778F367B}" srcOrd="2" destOrd="0" parTransId="{2EFF8E22-CD17-4DE2-86E3-FE8F50FFC4FF}" sibTransId="{02470377-865E-444B-AD3D-7D3FAE6FD801}"/>
    <dgm:cxn modelId="{FD50AC5F-86AF-42C4-A8E5-32C2E7D71B64}" type="presOf" srcId="{8E0E19AC-D816-4935-8460-C3D0E5EBAE92}" destId="{21D64B45-B5AF-4390-99B2-C11B36FB6DC9}" srcOrd="0" destOrd="0" presId="urn:microsoft.com/office/officeart/2005/8/layout/hList7"/>
    <dgm:cxn modelId="{DCE873B4-F531-4603-A2A6-C07C2B6D6B71}" type="presOf" srcId="{192C83D9-649F-4719-882F-57CAE88F39B9}" destId="{D0616D33-9DAC-4A5B-8ACE-129794CEC67F}" srcOrd="0" destOrd="0" presId="urn:microsoft.com/office/officeart/2005/8/layout/hList7"/>
    <dgm:cxn modelId="{E8743435-C62A-45D3-BFBF-B6359D885A86}" type="presOf" srcId="{192C83D9-649F-4719-882F-57CAE88F39B9}" destId="{95D06AD7-2ADF-4BD7-A0E6-D9A1C0C66360}" srcOrd="1" destOrd="0" presId="urn:microsoft.com/office/officeart/2005/8/layout/hList7"/>
    <dgm:cxn modelId="{9C55BD2E-F9FA-4558-84DA-5AE1477588C6}" type="presOf" srcId="{8B946ADE-75D2-4827-A587-336E78F744C3}" destId="{901A0687-8262-40CE-A5A1-9B2E799BF9C5}" srcOrd="0" destOrd="0" presId="urn:microsoft.com/office/officeart/2005/8/layout/hList7"/>
    <dgm:cxn modelId="{C4F81B71-296C-4FE9-A8F8-9307D2C3F297}" type="presOf" srcId="{13795977-863E-49C1-89BF-E9902E1CA8B8}" destId="{AA76E927-0F35-4E78-8749-DC90BA25BB53}" srcOrd="0" destOrd="0" presId="urn:microsoft.com/office/officeart/2005/8/layout/hList7"/>
    <dgm:cxn modelId="{BAB30CA7-A1DB-4357-881A-71E50A00C7E0}" srcId="{8E0E19AC-D816-4935-8460-C3D0E5EBAE92}" destId="{FEF15712-2A13-4E89-B34D-B3B91CECF52E}" srcOrd="0" destOrd="0" parTransId="{C3BFBA7C-C32E-40AF-84EB-07CF5D487613}" sibTransId="{8B946ADE-75D2-4827-A587-336E78F744C3}"/>
    <dgm:cxn modelId="{E249B258-4D8F-4DE2-B3F8-A98E384C53D9}" type="presOf" srcId="{0B667348-8A15-4B37-A69F-B23BFEB20B16}" destId="{31CB3A3C-8AA2-47B3-8834-2FC3499B4F2B}" srcOrd="0" destOrd="0" presId="urn:microsoft.com/office/officeart/2005/8/layout/hList7"/>
    <dgm:cxn modelId="{F8173C91-303F-4FA0-9442-0A094036C38A}" type="presOf" srcId="{F08DEC63-B952-4E89-AFEA-F2036001478D}" destId="{F524F598-6F0E-4AEA-832D-B04461EF7F10}" srcOrd="0" destOrd="0" presId="urn:microsoft.com/office/officeart/2005/8/layout/hList7"/>
    <dgm:cxn modelId="{6F49357E-6961-4A70-B377-1F53C8218365}" type="presOf" srcId="{02470377-865E-444B-AD3D-7D3FAE6FD801}" destId="{55FBAA62-E0A9-441E-9B57-26A9D83F5ADE}" srcOrd="0" destOrd="0" presId="urn:microsoft.com/office/officeart/2005/8/layout/hList7"/>
    <dgm:cxn modelId="{50419638-B1A2-42EE-AF76-514D07E23968}" srcId="{8E0E19AC-D816-4935-8460-C3D0E5EBAE92}" destId="{192C83D9-649F-4719-882F-57CAE88F39B9}" srcOrd="4" destOrd="0" parTransId="{35F65475-70F0-447D-837B-FC73ED147798}" sibTransId="{DCABE670-2E64-408E-B232-695A287E6E9C}"/>
    <dgm:cxn modelId="{0832AB85-0DE9-44DF-9D80-54FBAD7D39A0}" type="presOf" srcId="{8EB97854-B8E9-4ED1-A72F-1BDD778F367B}" destId="{7FB35024-2934-485F-A707-F36D47DEA1B3}" srcOrd="1" destOrd="0" presId="urn:microsoft.com/office/officeart/2005/8/layout/hList7"/>
    <dgm:cxn modelId="{DD8BF3AF-FD46-4031-B2B8-894BD2D7B732}" type="presParOf" srcId="{21D64B45-B5AF-4390-99B2-C11B36FB6DC9}" destId="{6C3CD6A8-A58E-4460-8742-437A0A572CF2}" srcOrd="0" destOrd="0" presId="urn:microsoft.com/office/officeart/2005/8/layout/hList7"/>
    <dgm:cxn modelId="{6A741CFF-948A-4255-A8FE-E4C7DF2DF95D}" type="presParOf" srcId="{21D64B45-B5AF-4390-99B2-C11B36FB6DC9}" destId="{C5F0CA46-846E-4DB8-8AB8-987C58CC94B4}" srcOrd="1" destOrd="0" presId="urn:microsoft.com/office/officeart/2005/8/layout/hList7"/>
    <dgm:cxn modelId="{20FB2447-5ED5-41E7-A5A3-145EEBC96FD6}" type="presParOf" srcId="{C5F0CA46-846E-4DB8-8AB8-987C58CC94B4}" destId="{42F127FF-2B8B-4624-9B29-427CE4D908DB}" srcOrd="0" destOrd="0" presId="urn:microsoft.com/office/officeart/2005/8/layout/hList7"/>
    <dgm:cxn modelId="{77D46FA8-7819-4D2E-B940-7F35E6D2BF56}" type="presParOf" srcId="{42F127FF-2B8B-4624-9B29-427CE4D908DB}" destId="{682C964E-7CF4-493F-9D10-D4D961C29C9C}" srcOrd="0" destOrd="0" presId="urn:microsoft.com/office/officeart/2005/8/layout/hList7"/>
    <dgm:cxn modelId="{2153B1BD-0A3F-4461-A4E7-078C51CBBBFE}" type="presParOf" srcId="{42F127FF-2B8B-4624-9B29-427CE4D908DB}" destId="{E51DC488-CBCA-42C5-BA09-42DE93A47AF2}" srcOrd="1" destOrd="0" presId="urn:microsoft.com/office/officeart/2005/8/layout/hList7"/>
    <dgm:cxn modelId="{8E06E899-E685-4BCD-B579-90BDEA9565EA}" type="presParOf" srcId="{42F127FF-2B8B-4624-9B29-427CE4D908DB}" destId="{33C7AB6E-96D6-4475-A46B-D37152F7572E}" srcOrd="2" destOrd="0" presId="urn:microsoft.com/office/officeart/2005/8/layout/hList7"/>
    <dgm:cxn modelId="{8791BEBD-57E3-458E-BEC0-4D16A7600E1A}" type="presParOf" srcId="{42F127FF-2B8B-4624-9B29-427CE4D908DB}" destId="{5439FA48-9638-49BF-818B-9C766837DF2C}" srcOrd="3" destOrd="0" presId="urn:microsoft.com/office/officeart/2005/8/layout/hList7"/>
    <dgm:cxn modelId="{B726A28C-C297-4DCA-B676-2504E80946D0}" type="presParOf" srcId="{C5F0CA46-846E-4DB8-8AB8-987C58CC94B4}" destId="{901A0687-8262-40CE-A5A1-9B2E799BF9C5}" srcOrd="1" destOrd="0" presId="urn:microsoft.com/office/officeart/2005/8/layout/hList7"/>
    <dgm:cxn modelId="{2D58B64E-5583-4EDB-A3DC-813D05D3564C}" type="presParOf" srcId="{C5F0CA46-846E-4DB8-8AB8-987C58CC94B4}" destId="{543CA940-B11B-49E4-A66D-3B41DA6A22EB}" srcOrd="2" destOrd="0" presId="urn:microsoft.com/office/officeart/2005/8/layout/hList7"/>
    <dgm:cxn modelId="{3DA28082-0C0F-4F64-A298-1B0DC6968F1B}" type="presParOf" srcId="{543CA940-B11B-49E4-A66D-3B41DA6A22EB}" destId="{31CB3A3C-8AA2-47B3-8834-2FC3499B4F2B}" srcOrd="0" destOrd="0" presId="urn:microsoft.com/office/officeart/2005/8/layout/hList7"/>
    <dgm:cxn modelId="{4C484876-7CD7-46FF-BDEC-BB705D074AB0}" type="presParOf" srcId="{543CA940-B11B-49E4-A66D-3B41DA6A22EB}" destId="{BE78E191-0709-4DC7-8876-1598C1342C69}" srcOrd="1" destOrd="0" presId="urn:microsoft.com/office/officeart/2005/8/layout/hList7"/>
    <dgm:cxn modelId="{8FF42130-2552-45E3-BCAF-A24B96B1E3B7}" type="presParOf" srcId="{543CA940-B11B-49E4-A66D-3B41DA6A22EB}" destId="{04C40D4B-D062-4941-858F-A4EAE3BED833}" srcOrd="2" destOrd="0" presId="urn:microsoft.com/office/officeart/2005/8/layout/hList7"/>
    <dgm:cxn modelId="{EAF30ABE-D4C4-4B85-9011-E1E534A5CB9C}" type="presParOf" srcId="{543CA940-B11B-49E4-A66D-3B41DA6A22EB}" destId="{32D94CC4-A1A9-4FE1-A3E4-8785E9F34303}" srcOrd="3" destOrd="0" presId="urn:microsoft.com/office/officeart/2005/8/layout/hList7"/>
    <dgm:cxn modelId="{C5531FD8-40AE-48B3-9B75-19EF19A6C2CE}" type="presParOf" srcId="{C5F0CA46-846E-4DB8-8AB8-987C58CC94B4}" destId="{AA76E927-0F35-4E78-8749-DC90BA25BB53}" srcOrd="3" destOrd="0" presId="urn:microsoft.com/office/officeart/2005/8/layout/hList7"/>
    <dgm:cxn modelId="{C3B3E7F9-CD87-4017-9BAC-CB24C2863208}" type="presParOf" srcId="{C5F0CA46-846E-4DB8-8AB8-987C58CC94B4}" destId="{A5C8D502-8730-41EB-96A0-AF04D1A80958}" srcOrd="4" destOrd="0" presId="urn:microsoft.com/office/officeart/2005/8/layout/hList7"/>
    <dgm:cxn modelId="{E4CEE850-6CFC-46D3-AA64-BAC0CE3554E8}" type="presParOf" srcId="{A5C8D502-8730-41EB-96A0-AF04D1A80958}" destId="{3A13EDA0-0D1F-4359-8348-DECD861EF580}" srcOrd="0" destOrd="0" presId="urn:microsoft.com/office/officeart/2005/8/layout/hList7"/>
    <dgm:cxn modelId="{0C23F844-1516-436B-9DA5-9DF1970A4D0C}" type="presParOf" srcId="{A5C8D502-8730-41EB-96A0-AF04D1A80958}" destId="{7FB35024-2934-485F-A707-F36D47DEA1B3}" srcOrd="1" destOrd="0" presId="urn:microsoft.com/office/officeart/2005/8/layout/hList7"/>
    <dgm:cxn modelId="{919B7E3D-C738-4C28-A634-CEEF45548005}" type="presParOf" srcId="{A5C8D502-8730-41EB-96A0-AF04D1A80958}" destId="{36100A06-5260-4624-B07C-4C2AD0F8C3C6}" srcOrd="2" destOrd="0" presId="urn:microsoft.com/office/officeart/2005/8/layout/hList7"/>
    <dgm:cxn modelId="{DFA2CC3B-A322-4C17-881A-B87F6C2CBAEC}" type="presParOf" srcId="{A5C8D502-8730-41EB-96A0-AF04D1A80958}" destId="{FD134889-BC28-4B5C-A88D-2A800C0FBCF7}" srcOrd="3" destOrd="0" presId="urn:microsoft.com/office/officeart/2005/8/layout/hList7"/>
    <dgm:cxn modelId="{887B6B77-AC27-45D6-A945-0E7F5CE36ABC}" type="presParOf" srcId="{C5F0CA46-846E-4DB8-8AB8-987C58CC94B4}" destId="{55FBAA62-E0A9-441E-9B57-26A9D83F5ADE}" srcOrd="5" destOrd="0" presId="urn:microsoft.com/office/officeart/2005/8/layout/hList7"/>
    <dgm:cxn modelId="{8EB90737-C1B5-462B-939E-4329A7466714}" type="presParOf" srcId="{C5F0CA46-846E-4DB8-8AB8-987C58CC94B4}" destId="{19D5EF20-224B-42B9-9253-B23F614EC8B0}" srcOrd="6" destOrd="0" presId="urn:microsoft.com/office/officeart/2005/8/layout/hList7"/>
    <dgm:cxn modelId="{EBBCEE53-384E-4DFE-86AB-79580B2E3109}" type="presParOf" srcId="{19D5EF20-224B-42B9-9253-B23F614EC8B0}" destId="{F524F598-6F0E-4AEA-832D-B04461EF7F10}" srcOrd="0" destOrd="0" presId="urn:microsoft.com/office/officeart/2005/8/layout/hList7"/>
    <dgm:cxn modelId="{A401B662-897B-450E-859A-AC20803214D0}" type="presParOf" srcId="{19D5EF20-224B-42B9-9253-B23F614EC8B0}" destId="{3CD9EFA5-5E7D-4F89-830D-2F55E3E642E3}" srcOrd="1" destOrd="0" presId="urn:microsoft.com/office/officeart/2005/8/layout/hList7"/>
    <dgm:cxn modelId="{96E9658B-173A-4C72-AE89-102CE527DF71}" type="presParOf" srcId="{19D5EF20-224B-42B9-9253-B23F614EC8B0}" destId="{913EB3CA-8DE6-4051-92AC-3A1DC329533E}" srcOrd="2" destOrd="0" presId="urn:microsoft.com/office/officeart/2005/8/layout/hList7"/>
    <dgm:cxn modelId="{DD7690F8-6D7A-4050-B551-E97D8FFE6AE0}" type="presParOf" srcId="{19D5EF20-224B-42B9-9253-B23F614EC8B0}" destId="{B4CAA1BA-AFDB-47EB-A5C8-9E867D2BF5A6}" srcOrd="3" destOrd="0" presId="urn:microsoft.com/office/officeart/2005/8/layout/hList7"/>
    <dgm:cxn modelId="{672B1A4B-A729-46CD-9938-C24A4549CB97}" type="presParOf" srcId="{C5F0CA46-846E-4DB8-8AB8-987C58CC94B4}" destId="{2A0E5489-120E-46A9-B1E2-9ACD7E84FB7C}" srcOrd="7" destOrd="0" presId="urn:microsoft.com/office/officeart/2005/8/layout/hList7"/>
    <dgm:cxn modelId="{E1237673-E1A0-44AB-AF5C-80A4EB513CAC}" type="presParOf" srcId="{C5F0CA46-846E-4DB8-8AB8-987C58CC94B4}" destId="{43165BCD-E4EB-4153-968D-5BBD5B692604}" srcOrd="8" destOrd="0" presId="urn:microsoft.com/office/officeart/2005/8/layout/hList7"/>
    <dgm:cxn modelId="{1AC547E7-402F-4BA3-B253-F216D880B63A}" type="presParOf" srcId="{43165BCD-E4EB-4153-968D-5BBD5B692604}" destId="{D0616D33-9DAC-4A5B-8ACE-129794CEC67F}" srcOrd="0" destOrd="0" presId="urn:microsoft.com/office/officeart/2005/8/layout/hList7"/>
    <dgm:cxn modelId="{B3DD7B1F-1DDD-4E8F-818F-98FC0A533D8E}" type="presParOf" srcId="{43165BCD-E4EB-4153-968D-5BBD5B692604}" destId="{95D06AD7-2ADF-4BD7-A0E6-D9A1C0C66360}" srcOrd="1" destOrd="0" presId="urn:microsoft.com/office/officeart/2005/8/layout/hList7"/>
    <dgm:cxn modelId="{0177B02A-0D37-4622-8FFA-9AF1CB57AA2F}" type="presParOf" srcId="{43165BCD-E4EB-4153-968D-5BBD5B692604}" destId="{5E692A23-B496-44E2-8E64-73125EF5D2F5}" srcOrd="2" destOrd="0" presId="urn:microsoft.com/office/officeart/2005/8/layout/hList7"/>
    <dgm:cxn modelId="{E0F28906-0C0D-4E2E-8905-47522AC29F9B}" type="presParOf" srcId="{43165BCD-E4EB-4153-968D-5BBD5B692604}" destId="{7748DCBE-A4FB-422E-BB33-828FF88DE49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2E4623-0691-4B83-B422-4108F7E2CA82}" type="doc">
      <dgm:prSet loTypeId="urn:microsoft.com/office/officeart/2005/8/layout/target3" loCatId="relationship" qsTypeId="urn:microsoft.com/office/officeart/2005/8/quickstyle/3d2" qsCatId="3D" csTypeId="urn:microsoft.com/office/officeart/2005/8/colors/accent1_2" csCatId="accent1"/>
      <dgm:spPr/>
      <dgm:t>
        <a:bodyPr/>
        <a:lstStyle/>
        <a:p>
          <a:endParaRPr lang="en-US"/>
        </a:p>
      </dgm:t>
    </dgm:pt>
    <dgm:pt modelId="{8AFF1A28-56AA-4885-8A98-AA0D3B9F8858}">
      <dgm:prSet/>
      <dgm:spPr/>
      <dgm:t>
        <a:bodyPr/>
        <a:lstStyle/>
        <a:p>
          <a:pPr rtl="0"/>
          <a:r>
            <a:rPr lang="en-US" b="1" dirty="0" smtClean="0"/>
            <a:t>Fetal response to hypoxia</a:t>
          </a:r>
          <a:endParaRPr lang="en-US" b="1" dirty="0"/>
        </a:p>
      </dgm:t>
    </dgm:pt>
    <dgm:pt modelId="{826B9815-5E09-4CE2-97F8-5E6E9A36502B}" type="parTrans" cxnId="{4D7FD394-5D03-4CF3-AEC3-BCD2679B1A19}">
      <dgm:prSet/>
      <dgm:spPr/>
      <dgm:t>
        <a:bodyPr/>
        <a:lstStyle/>
        <a:p>
          <a:endParaRPr lang="en-US"/>
        </a:p>
      </dgm:t>
    </dgm:pt>
    <dgm:pt modelId="{6A47DFB4-C384-4235-A7CD-6928478F7CB7}" type="sibTrans" cxnId="{4D7FD394-5D03-4CF3-AEC3-BCD2679B1A19}">
      <dgm:prSet/>
      <dgm:spPr/>
      <dgm:t>
        <a:bodyPr/>
        <a:lstStyle/>
        <a:p>
          <a:endParaRPr lang="en-US"/>
        </a:p>
      </dgm:t>
    </dgm:pt>
    <dgm:pt modelId="{B5309850-1B1B-4D09-B2B9-29DE73EC6560}" type="pres">
      <dgm:prSet presAssocID="{BC2E4623-0691-4B83-B422-4108F7E2CA82}" presName="Name0" presStyleCnt="0">
        <dgm:presLayoutVars>
          <dgm:chMax val="7"/>
          <dgm:dir/>
          <dgm:animLvl val="lvl"/>
          <dgm:resizeHandles val="exact"/>
        </dgm:presLayoutVars>
      </dgm:prSet>
      <dgm:spPr/>
      <dgm:t>
        <a:bodyPr/>
        <a:lstStyle/>
        <a:p>
          <a:endParaRPr lang="en-US"/>
        </a:p>
      </dgm:t>
    </dgm:pt>
    <dgm:pt modelId="{1749F0EE-462B-462D-9700-B67E7AC62F8D}" type="pres">
      <dgm:prSet presAssocID="{8AFF1A28-56AA-4885-8A98-AA0D3B9F8858}" presName="circle1" presStyleLbl="node1" presStyleIdx="0" presStyleCnt="1"/>
      <dgm:spPr/>
    </dgm:pt>
    <dgm:pt modelId="{6552E97B-1ADE-4B73-A26C-76AD3051F63B}" type="pres">
      <dgm:prSet presAssocID="{8AFF1A28-56AA-4885-8A98-AA0D3B9F8858}" presName="space" presStyleCnt="0"/>
      <dgm:spPr/>
    </dgm:pt>
    <dgm:pt modelId="{34F9AFF3-44FB-4FBA-A31D-43672BA2F31A}" type="pres">
      <dgm:prSet presAssocID="{8AFF1A28-56AA-4885-8A98-AA0D3B9F8858}" presName="rect1" presStyleLbl="alignAcc1" presStyleIdx="0" presStyleCnt="1" custLinFactY="77778" custLinFactNeighborX="-13483" custLinFactNeighborY="100000"/>
      <dgm:spPr/>
      <dgm:t>
        <a:bodyPr/>
        <a:lstStyle/>
        <a:p>
          <a:endParaRPr lang="en-US"/>
        </a:p>
      </dgm:t>
    </dgm:pt>
    <dgm:pt modelId="{FCC9E6D4-A708-493C-B7B7-43E3C823E3CA}" type="pres">
      <dgm:prSet presAssocID="{8AFF1A28-56AA-4885-8A98-AA0D3B9F8858}" presName="rect1ParTxNoCh" presStyleLbl="alignAcc1" presStyleIdx="0" presStyleCnt="1">
        <dgm:presLayoutVars>
          <dgm:chMax val="1"/>
          <dgm:bulletEnabled val="1"/>
        </dgm:presLayoutVars>
      </dgm:prSet>
      <dgm:spPr/>
      <dgm:t>
        <a:bodyPr/>
        <a:lstStyle/>
        <a:p>
          <a:endParaRPr lang="en-US"/>
        </a:p>
      </dgm:t>
    </dgm:pt>
  </dgm:ptLst>
  <dgm:cxnLst>
    <dgm:cxn modelId="{4D7FD394-5D03-4CF3-AEC3-BCD2679B1A19}" srcId="{BC2E4623-0691-4B83-B422-4108F7E2CA82}" destId="{8AFF1A28-56AA-4885-8A98-AA0D3B9F8858}" srcOrd="0" destOrd="0" parTransId="{826B9815-5E09-4CE2-97F8-5E6E9A36502B}" sibTransId="{6A47DFB4-C384-4235-A7CD-6928478F7CB7}"/>
    <dgm:cxn modelId="{42504396-9CAF-4C73-A997-A7C3537D5E36}" type="presOf" srcId="{8AFF1A28-56AA-4885-8A98-AA0D3B9F8858}" destId="{FCC9E6D4-A708-493C-B7B7-43E3C823E3CA}" srcOrd="1" destOrd="0" presId="urn:microsoft.com/office/officeart/2005/8/layout/target3"/>
    <dgm:cxn modelId="{81AABE36-2564-493D-8722-3450914589BF}" type="presOf" srcId="{BC2E4623-0691-4B83-B422-4108F7E2CA82}" destId="{B5309850-1B1B-4D09-B2B9-29DE73EC6560}" srcOrd="0" destOrd="0" presId="urn:microsoft.com/office/officeart/2005/8/layout/target3"/>
    <dgm:cxn modelId="{B2744B91-E37E-41E1-B922-1295EA875594}" type="presOf" srcId="{8AFF1A28-56AA-4885-8A98-AA0D3B9F8858}" destId="{34F9AFF3-44FB-4FBA-A31D-43672BA2F31A}" srcOrd="0" destOrd="0" presId="urn:microsoft.com/office/officeart/2005/8/layout/target3"/>
    <dgm:cxn modelId="{D6148457-0E51-40DB-B4F7-019E98F9FF5B}" type="presParOf" srcId="{B5309850-1B1B-4D09-B2B9-29DE73EC6560}" destId="{1749F0EE-462B-462D-9700-B67E7AC62F8D}" srcOrd="0" destOrd="0" presId="urn:microsoft.com/office/officeart/2005/8/layout/target3"/>
    <dgm:cxn modelId="{0C2868BB-28F1-4F6D-8175-4C4CC10E8ED5}" type="presParOf" srcId="{B5309850-1B1B-4D09-B2B9-29DE73EC6560}" destId="{6552E97B-1ADE-4B73-A26C-76AD3051F63B}" srcOrd="1" destOrd="0" presId="urn:microsoft.com/office/officeart/2005/8/layout/target3"/>
    <dgm:cxn modelId="{15C83394-4FD3-41AA-B17C-84C0CAC0F2CE}" type="presParOf" srcId="{B5309850-1B1B-4D09-B2B9-29DE73EC6560}" destId="{34F9AFF3-44FB-4FBA-A31D-43672BA2F31A}" srcOrd="2" destOrd="0" presId="urn:microsoft.com/office/officeart/2005/8/layout/target3"/>
    <dgm:cxn modelId="{3F7CF9CF-606D-4186-95DD-F4A40B9388BD}" type="presParOf" srcId="{B5309850-1B1B-4D09-B2B9-29DE73EC6560}" destId="{FCC9E6D4-A708-493C-B7B7-43E3C823E3CA}" srcOrd="3"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F96E9D-2601-45F2-B40E-94B8CF07FF31}" type="doc">
      <dgm:prSet loTypeId="urn:microsoft.com/office/officeart/2005/8/layout/vList2" loCatId="list" qsTypeId="urn:microsoft.com/office/officeart/2005/8/quickstyle/3d6" qsCatId="3D" csTypeId="urn:microsoft.com/office/officeart/2005/8/colors/accent1_2" csCatId="accent1"/>
      <dgm:spPr/>
      <dgm:t>
        <a:bodyPr/>
        <a:lstStyle/>
        <a:p>
          <a:endParaRPr lang="en-US"/>
        </a:p>
      </dgm:t>
    </dgm:pt>
    <dgm:pt modelId="{D91F744A-A606-4FD3-B708-7A86780C70C4}">
      <dgm:prSet/>
      <dgm:spPr/>
      <dgm:t>
        <a:bodyPr/>
        <a:lstStyle/>
        <a:p>
          <a:pPr rtl="0"/>
          <a:r>
            <a:rPr lang="en-GB" b="1" dirty="0" smtClean="0"/>
            <a:t>The foetal response to hypoxia</a:t>
          </a:r>
          <a:endParaRPr lang="en-US" b="1" dirty="0"/>
        </a:p>
      </dgm:t>
    </dgm:pt>
    <dgm:pt modelId="{9C4F1812-FF21-4039-A7AF-FDE545679F67}" type="parTrans" cxnId="{7E006A4D-2760-4C50-B356-B329179CB306}">
      <dgm:prSet/>
      <dgm:spPr/>
      <dgm:t>
        <a:bodyPr/>
        <a:lstStyle/>
        <a:p>
          <a:endParaRPr lang="en-US"/>
        </a:p>
      </dgm:t>
    </dgm:pt>
    <dgm:pt modelId="{563A25E9-49A6-4F12-8115-E00D08949A79}" type="sibTrans" cxnId="{7E006A4D-2760-4C50-B356-B329179CB306}">
      <dgm:prSet/>
      <dgm:spPr/>
      <dgm:t>
        <a:bodyPr/>
        <a:lstStyle/>
        <a:p>
          <a:endParaRPr lang="en-US"/>
        </a:p>
      </dgm:t>
    </dgm:pt>
    <dgm:pt modelId="{B9FD28E2-8598-4C3F-85C3-93545BB750E0}" type="pres">
      <dgm:prSet presAssocID="{6DF96E9D-2601-45F2-B40E-94B8CF07FF31}" presName="linear" presStyleCnt="0">
        <dgm:presLayoutVars>
          <dgm:animLvl val="lvl"/>
          <dgm:resizeHandles val="exact"/>
        </dgm:presLayoutVars>
      </dgm:prSet>
      <dgm:spPr/>
      <dgm:t>
        <a:bodyPr/>
        <a:lstStyle/>
        <a:p>
          <a:endParaRPr lang="en-US"/>
        </a:p>
      </dgm:t>
    </dgm:pt>
    <dgm:pt modelId="{FD07D20C-9DC5-4F2A-A81A-D09559F7DBDC}" type="pres">
      <dgm:prSet presAssocID="{D91F744A-A606-4FD3-B708-7A86780C70C4}" presName="parentText" presStyleLbl="node1" presStyleIdx="0" presStyleCnt="1">
        <dgm:presLayoutVars>
          <dgm:chMax val="0"/>
          <dgm:bulletEnabled val="1"/>
        </dgm:presLayoutVars>
      </dgm:prSet>
      <dgm:spPr/>
      <dgm:t>
        <a:bodyPr/>
        <a:lstStyle/>
        <a:p>
          <a:endParaRPr lang="en-US"/>
        </a:p>
      </dgm:t>
    </dgm:pt>
  </dgm:ptLst>
  <dgm:cxnLst>
    <dgm:cxn modelId="{858169C6-C3B2-43FC-9F66-4434929531FE}" type="presOf" srcId="{D91F744A-A606-4FD3-B708-7A86780C70C4}" destId="{FD07D20C-9DC5-4F2A-A81A-D09559F7DBDC}" srcOrd="0" destOrd="0" presId="urn:microsoft.com/office/officeart/2005/8/layout/vList2"/>
    <dgm:cxn modelId="{7E006A4D-2760-4C50-B356-B329179CB306}" srcId="{6DF96E9D-2601-45F2-B40E-94B8CF07FF31}" destId="{D91F744A-A606-4FD3-B708-7A86780C70C4}" srcOrd="0" destOrd="0" parTransId="{9C4F1812-FF21-4039-A7AF-FDE545679F67}" sibTransId="{563A25E9-49A6-4F12-8115-E00D08949A79}"/>
    <dgm:cxn modelId="{60027E7B-AD04-4FB4-A44B-610034A58B08}" type="presOf" srcId="{6DF96E9D-2601-45F2-B40E-94B8CF07FF31}" destId="{B9FD28E2-8598-4C3F-85C3-93545BB750E0}" srcOrd="0" destOrd="0" presId="urn:microsoft.com/office/officeart/2005/8/layout/vList2"/>
    <dgm:cxn modelId="{EC03E1FB-9556-43F3-BED7-83430C81314C}" type="presParOf" srcId="{B9FD28E2-8598-4C3F-85C3-93545BB750E0}" destId="{FD07D20C-9DC5-4F2A-A81A-D09559F7DBDC}"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21696A-9EB4-4808-AEEA-438D17B6A801}" type="doc">
      <dgm:prSet loTypeId="urn:microsoft.com/office/officeart/2005/8/layout/cycle7" loCatId="cycle" qsTypeId="urn:microsoft.com/office/officeart/2005/8/quickstyle/3d3" qsCatId="3D" csTypeId="urn:microsoft.com/office/officeart/2005/8/colors/accent1_2" csCatId="accent1" phldr="1"/>
      <dgm:spPr/>
      <dgm:t>
        <a:bodyPr/>
        <a:lstStyle/>
        <a:p>
          <a:endParaRPr lang="en-US"/>
        </a:p>
      </dgm:t>
    </dgm:pt>
    <dgm:pt modelId="{88ACE1C5-D84F-4D4F-B18E-490CC93D738A}">
      <dgm:prSet custT="1"/>
      <dgm:spPr/>
      <dgm:t>
        <a:bodyPr/>
        <a:lstStyle/>
        <a:p>
          <a:pPr rtl="0"/>
          <a:r>
            <a:rPr lang="en-US" sz="1600" b="1" baseline="0" dirty="0" smtClean="0">
              <a:solidFill>
                <a:schemeClr val="tx1"/>
              </a:solidFill>
              <a:latin typeface="Times New Roman" pitchFamily="18" charset="0"/>
              <a:cs typeface="Times New Roman" pitchFamily="18" charset="0"/>
            </a:rPr>
            <a:t>A progressive decrease in placental function or blood flow </a:t>
          </a:r>
          <a:endParaRPr lang="en-US" sz="1600" b="1" dirty="0">
            <a:solidFill>
              <a:schemeClr val="tx1"/>
            </a:solidFill>
            <a:latin typeface="Times New Roman" pitchFamily="18" charset="0"/>
            <a:cs typeface="Times New Roman" pitchFamily="18" charset="0"/>
          </a:endParaRPr>
        </a:p>
      </dgm:t>
    </dgm:pt>
    <dgm:pt modelId="{E38C8FD7-A6B2-41A2-9238-A5407210ACC3}" type="parTrans" cxnId="{7C783648-2F3F-490A-9C51-8CF24B796B34}">
      <dgm:prSet/>
      <dgm:spPr/>
      <dgm:t>
        <a:bodyPr/>
        <a:lstStyle/>
        <a:p>
          <a:endParaRPr lang="en-US"/>
        </a:p>
      </dgm:t>
    </dgm:pt>
    <dgm:pt modelId="{A57282C0-DC64-4AF8-B0E3-8DF5F7CEAAD3}" type="sibTrans" cxnId="{7C783648-2F3F-490A-9C51-8CF24B796B34}">
      <dgm:prSet/>
      <dgm:spPr/>
      <dgm:t>
        <a:bodyPr/>
        <a:lstStyle/>
        <a:p>
          <a:endParaRPr lang="en-US"/>
        </a:p>
      </dgm:t>
    </dgm:pt>
    <dgm:pt modelId="{BA45786D-191D-47A2-AB7B-22A8AEB763C7}">
      <dgm:prSet custT="1"/>
      <dgm:spPr/>
      <dgm:t>
        <a:bodyPr/>
        <a:lstStyle/>
        <a:p>
          <a:pPr rtl="0"/>
          <a:r>
            <a:rPr lang="en-US" sz="1600" b="1" baseline="0" dirty="0" smtClean="0">
              <a:solidFill>
                <a:schemeClr val="tx1"/>
              </a:solidFill>
              <a:latin typeface="Times New Roman" pitchFamily="18" charset="0"/>
              <a:cs typeface="Times New Roman" pitchFamily="18" charset="0"/>
            </a:rPr>
            <a:t>eventual absence or reversal of flow during diastole</a:t>
          </a:r>
          <a:endParaRPr lang="en-US" sz="1600" b="1" dirty="0">
            <a:solidFill>
              <a:schemeClr val="tx1"/>
            </a:solidFill>
            <a:latin typeface="Times New Roman" pitchFamily="18" charset="0"/>
            <a:cs typeface="Times New Roman" pitchFamily="18" charset="0"/>
          </a:endParaRPr>
        </a:p>
      </dgm:t>
    </dgm:pt>
    <dgm:pt modelId="{53EE2C27-E98A-4971-AEDF-4FD270F84B4D}" type="parTrans" cxnId="{A146DA9C-E0DD-4FFE-8299-DBC51DED4F55}">
      <dgm:prSet/>
      <dgm:spPr/>
      <dgm:t>
        <a:bodyPr/>
        <a:lstStyle/>
        <a:p>
          <a:endParaRPr lang="en-US"/>
        </a:p>
      </dgm:t>
    </dgm:pt>
    <dgm:pt modelId="{EE924EE8-214E-4F22-937A-340BFEB5BF7A}" type="sibTrans" cxnId="{A146DA9C-E0DD-4FFE-8299-DBC51DED4F55}">
      <dgm:prSet/>
      <dgm:spPr/>
      <dgm:t>
        <a:bodyPr/>
        <a:lstStyle/>
        <a:p>
          <a:endParaRPr lang="en-US"/>
        </a:p>
      </dgm:t>
    </dgm:pt>
    <dgm:pt modelId="{BEFA583D-0622-4A96-B56E-D15CF782755A}">
      <dgm:prSet custT="1"/>
      <dgm:spPr/>
      <dgm:t>
        <a:bodyPr/>
        <a:lstStyle/>
        <a:p>
          <a:pPr rtl="0"/>
          <a:r>
            <a:rPr lang="en-US" sz="1600" b="1" baseline="0" dirty="0" smtClean="0">
              <a:solidFill>
                <a:schemeClr val="tx1"/>
              </a:solidFill>
              <a:latin typeface="Times New Roman" pitchFamily="18" charset="0"/>
              <a:cs typeface="Times New Roman" pitchFamily="18" charset="0"/>
            </a:rPr>
            <a:t>increased resistance to flow as evidenced by a diminution in the diastolic flow</a:t>
          </a:r>
          <a:endParaRPr lang="en-US" sz="1600" b="1" dirty="0">
            <a:solidFill>
              <a:schemeClr val="tx1"/>
            </a:solidFill>
            <a:latin typeface="Times New Roman" pitchFamily="18" charset="0"/>
            <a:cs typeface="Times New Roman" pitchFamily="18" charset="0"/>
          </a:endParaRPr>
        </a:p>
      </dgm:t>
    </dgm:pt>
    <dgm:pt modelId="{4045FE88-96C1-4C56-9AEB-17161BBF0B4A}" type="parTrans" cxnId="{7DCC9432-5D6A-4CFD-8322-F91BD5DD7955}">
      <dgm:prSet/>
      <dgm:spPr/>
      <dgm:t>
        <a:bodyPr/>
        <a:lstStyle/>
        <a:p>
          <a:endParaRPr lang="en-US"/>
        </a:p>
      </dgm:t>
    </dgm:pt>
    <dgm:pt modelId="{32B70844-59C5-4288-B36B-C67E6B9372BD}" type="sibTrans" cxnId="{7DCC9432-5D6A-4CFD-8322-F91BD5DD7955}">
      <dgm:prSet/>
      <dgm:spPr/>
      <dgm:t>
        <a:bodyPr/>
        <a:lstStyle/>
        <a:p>
          <a:endParaRPr lang="en-US"/>
        </a:p>
      </dgm:t>
    </dgm:pt>
    <dgm:pt modelId="{4B6EDEB8-F1D7-49F4-87B1-6E30337E698B}" type="pres">
      <dgm:prSet presAssocID="{5521696A-9EB4-4808-AEEA-438D17B6A801}" presName="Name0" presStyleCnt="0">
        <dgm:presLayoutVars>
          <dgm:dir/>
          <dgm:resizeHandles val="exact"/>
        </dgm:presLayoutVars>
      </dgm:prSet>
      <dgm:spPr/>
      <dgm:t>
        <a:bodyPr/>
        <a:lstStyle/>
        <a:p>
          <a:endParaRPr lang="en-US"/>
        </a:p>
      </dgm:t>
    </dgm:pt>
    <dgm:pt modelId="{4733541B-2BA7-47AB-98C0-CC50408C861F}" type="pres">
      <dgm:prSet presAssocID="{88ACE1C5-D84F-4D4F-B18E-490CC93D738A}" presName="node" presStyleLbl="node1" presStyleIdx="0" presStyleCnt="3" custScaleX="149090">
        <dgm:presLayoutVars>
          <dgm:bulletEnabled val="1"/>
        </dgm:presLayoutVars>
      </dgm:prSet>
      <dgm:spPr/>
      <dgm:t>
        <a:bodyPr/>
        <a:lstStyle/>
        <a:p>
          <a:endParaRPr lang="en-US"/>
        </a:p>
      </dgm:t>
    </dgm:pt>
    <dgm:pt modelId="{F0ED4565-65C9-43A0-9249-94FFA2316E57}" type="pres">
      <dgm:prSet presAssocID="{A57282C0-DC64-4AF8-B0E3-8DF5F7CEAAD3}" presName="sibTrans" presStyleLbl="sibTrans2D1" presStyleIdx="0" presStyleCnt="3" custScaleX="269512" custScaleY="181300"/>
      <dgm:spPr/>
      <dgm:t>
        <a:bodyPr/>
        <a:lstStyle/>
        <a:p>
          <a:endParaRPr lang="en-US"/>
        </a:p>
      </dgm:t>
    </dgm:pt>
    <dgm:pt modelId="{9AFED51E-39EA-4193-AA1F-4BA7615978D8}" type="pres">
      <dgm:prSet presAssocID="{A57282C0-DC64-4AF8-B0E3-8DF5F7CEAAD3}" presName="connectorText" presStyleLbl="sibTrans2D1" presStyleIdx="0" presStyleCnt="3"/>
      <dgm:spPr/>
      <dgm:t>
        <a:bodyPr/>
        <a:lstStyle/>
        <a:p>
          <a:endParaRPr lang="en-US"/>
        </a:p>
      </dgm:t>
    </dgm:pt>
    <dgm:pt modelId="{39CA9A3D-D14C-4A7B-8E48-1413CE32BA9B}" type="pres">
      <dgm:prSet presAssocID="{BA45786D-191D-47A2-AB7B-22A8AEB763C7}" presName="node" presStyleLbl="node1" presStyleIdx="1" presStyleCnt="3" custScaleX="149090" custScaleY="67988">
        <dgm:presLayoutVars>
          <dgm:bulletEnabled val="1"/>
        </dgm:presLayoutVars>
      </dgm:prSet>
      <dgm:spPr/>
      <dgm:t>
        <a:bodyPr/>
        <a:lstStyle/>
        <a:p>
          <a:endParaRPr lang="en-US"/>
        </a:p>
      </dgm:t>
    </dgm:pt>
    <dgm:pt modelId="{C94F118E-AEC5-40E2-968D-48442AB90916}" type="pres">
      <dgm:prSet presAssocID="{EE924EE8-214E-4F22-937A-340BFEB5BF7A}" presName="sibTrans" presStyleLbl="sibTrans2D1" presStyleIdx="1" presStyleCnt="3" custLinFactX="100000" custLinFactY="63954" custLinFactNeighborX="199089" custLinFactNeighborY="100000"/>
      <dgm:spPr/>
      <dgm:t>
        <a:bodyPr/>
        <a:lstStyle/>
        <a:p>
          <a:endParaRPr lang="en-US"/>
        </a:p>
      </dgm:t>
    </dgm:pt>
    <dgm:pt modelId="{2CA4AF67-0B72-4902-9A85-5DA494E010CC}" type="pres">
      <dgm:prSet presAssocID="{EE924EE8-214E-4F22-937A-340BFEB5BF7A}" presName="connectorText" presStyleLbl="sibTrans2D1" presStyleIdx="1" presStyleCnt="3"/>
      <dgm:spPr/>
      <dgm:t>
        <a:bodyPr/>
        <a:lstStyle/>
        <a:p>
          <a:endParaRPr lang="en-US"/>
        </a:p>
      </dgm:t>
    </dgm:pt>
    <dgm:pt modelId="{BBDEF708-8539-4735-ACAE-A3C74B0EAFC0}" type="pres">
      <dgm:prSet presAssocID="{BEFA583D-0622-4A96-B56E-D15CF782755A}" presName="node" presStyleLbl="node1" presStyleIdx="2" presStyleCnt="3" custScaleX="81192" custScaleY="73185">
        <dgm:presLayoutVars>
          <dgm:bulletEnabled val="1"/>
        </dgm:presLayoutVars>
      </dgm:prSet>
      <dgm:spPr/>
      <dgm:t>
        <a:bodyPr/>
        <a:lstStyle/>
        <a:p>
          <a:endParaRPr lang="en-US"/>
        </a:p>
      </dgm:t>
    </dgm:pt>
    <dgm:pt modelId="{4AAB8E9B-0A15-4CBC-A3DE-A444CDDD9868}" type="pres">
      <dgm:prSet presAssocID="{32B70844-59C5-4288-B36B-C67E6B9372BD}" presName="sibTrans" presStyleLbl="sibTrans2D1" presStyleIdx="2" presStyleCnt="3" custScaleX="234898" custScaleY="167793" custLinFactX="-11683" custLinFactNeighborX="-100000" custLinFactNeighborY="8360"/>
      <dgm:spPr/>
      <dgm:t>
        <a:bodyPr/>
        <a:lstStyle/>
        <a:p>
          <a:endParaRPr lang="en-US"/>
        </a:p>
      </dgm:t>
    </dgm:pt>
    <dgm:pt modelId="{66909B5E-0982-46F8-AD53-C7725E920163}" type="pres">
      <dgm:prSet presAssocID="{32B70844-59C5-4288-B36B-C67E6B9372BD}" presName="connectorText" presStyleLbl="sibTrans2D1" presStyleIdx="2" presStyleCnt="3"/>
      <dgm:spPr/>
      <dgm:t>
        <a:bodyPr/>
        <a:lstStyle/>
        <a:p>
          <a:endParaRPr lang="en-US"/>
        </a:p>
      </dgm:t>
    </dgm:pt>
  </dgm:ptLst>
  <dgm:cxnLst>
    <dgm:cxn modelId="{7C783648-2F3F-490A-9C51-8CF24B796B34}" srcId="{5521696A-9EB4-4808-AEEA-438D17B6A801}" destId="{88ACE1C5-D84F-4D4F-B18E-490CC93D738A}" srcOrd="0" destOrd="0" parTransId="{E38C8FD7-A6B2-41A2-9238-A5407210ACC3}" sibTransId="{A57282C0-DC64-4AF8-B0E3-8DF5F7CEAAD3}"/>
    <dgm:cxn modelId="{BB04C185-F0AE-4AE6-BAB0-B6A835D365BA}" type="presOf" srcId="{EE924EE8-214E-4F22-937A-340BFEB5BF7A}" destId="{C94F118E-AEC5-40E2-968D-48442AB90916}" srcOrd="0" destOrd="0" presId="urn:microsoft.com/office/officeart/2005/8/layout/cycle7"/>
    <dgm:cxn modelId="{ABC31C4F-EBD1-4C18-A991-4272A1920E0E}" type="presOf" srcId="{BA45786D-191D-47A2-AB7B-22A8AEB763C7}" destId="{39CA9A3D-D14C-4A7B-8E48-1413CE32BA9B}" srcOrd="0" destOrd="0" presId="urn:microsoft.com/office/officeart/2005/8/layout/cycle7"/>
    <dgm:cxn modelId="{80A3931F-3FC5-4336-9D1C-C5E3C76A6AB0}" type="presOf" srcId="{32B70844-59C5-4288-B36B-C67E6B9372BD}" destId="{4AAB8E9B-0A15-4CBC-A3DE-A444CDDD9868}" srcOrd="0" destOrd="0" presId="urn:microsoft.com/office/officeart/2005/8/layout/cycle7"/>
    <dgm:cxn modelId="{F7B12A50-74FE-4AAC-9143-2C99226004C7}" type="presOf" srcId="{A57282C0-DC64-4AF8-B0E3-8DF5F7CEAAD3}" destId="{F0ED4565-65C9-43A0-9249-94FFA2316E57}" srcOrd="0" destOrd="0" presId="urn:microsoft.com/office/officeart/2005/8/layout/cycle7"/>
    <dgm:cxn modelId="{E1A2E4ED-9694-4764-9AEB-059F5DA0DD4E}" type="presOf" srcId="{32B70844-59C5-4288-B36B-C67E6B9372BD}" destId="{66909B5E-0982-46F8-AD53-C7725E920163}" srcOrd="1" destOrd="0" presId="urn:microsoft.com/office/officeart/2005/8/layout/cycle7"/>
    <dgm:cxn modelId="{E2F9AE11-9916-4D2F-B991-C0C54438A350}" type="presOf" srcId="{BEFA583D-0622-4A96-B56E-D15CF782755A}" destId="{BBDEF708-8539-4735-ACAE-A3C74B0EAFC0}" srcOrd="0" destOrd="0" presId="urn:microsoft.com/office/officeart/2005/8/layout/cycle7"/>
    <dgm:cxn modelId="{A146DA9C-E0DD-4FFE-8299-DBC51DED4F55}" srcId="{5521696A-9EB4-4808-AEEA-438D17B6A801}" destId="{BA45786D-191D-47A2-AB7B-22A8AEB763C7}" srcOrd="1" destOrd="0" parTransId="{53EE2C27-E98A-4971-AEDF-4FD270F84B4D}" sibTransId="{EE924EE8-214E-4F22-937A-340BFEB5BF7A}"/>
    <dgm:cxn modelId="{7DCC9432-5D6A-4CFD-8322-F91BD5DD7955}" srcId="{5521696A-9EB4-4808-AEEA-438D17B6A801}" destId="{BEFA583D-0622-4A96-B56E-D15CF782755A}" srcOrd="2" destOrd="0" parTransId="{4045FE88-96C1-4C56-9AEB-17161BBF0B4A}" sibTransId="{32B70844-59C5-4288-B36B-C67E6B9372BD}"/>
    <dgm:cxn modelId="{EF5F45F4-DDCA-436B-8E6F-5703A8BCC67E}" type="presOf" srcId="{EE924EE8-214E-4F22-937A-340BFEB5BF7A}" destId="{2CA4AF67-0B72-4902-9A85-5DA494E010CC}" srcOrd="1" destOrd="0" presId="urn:microsoft.com/office/officeart/2005/8/layout/cycle7"/>
    <dgm:cxn modelId="{F0214B3B-6A9B-42C1-80C7-326D8FA31984}" type="presOf" srcId="{5521696A-9EB4-4808-AEEA-438D17B6A801}" destId="{4B6EDEB8-F1D7-49F4-87B1-6E30337E698B}" srcOrd="0" destOrd="0" presId="urn:microsoft.com/office/officeart/2005/8/layout/cycle7"/>
    <dgm:cxn modelId="{94C0E12A-4967-421F-9885-88D491EEDD97}" type="presOf" srcId="{A57282C0-DC64-4AF8-B0E3-8DF5F7CEAAD3}" destId="{9AFED51E-39EA-4193-AA1F-4BA7615978D8}" srcOrd="1" destOrd="0" presId="urn:microsoft.com/office/officeart/2005/8/layout/cycle7"/>
    <dgm:cxn modelId="{2ADBB27C-A68D-4315-9C27-5D126A5DB15C}" type="presOf" srcId="{88ACE1C5-D84F-4D4F-B18E-490CC93D738A}" destId="{4733541B-2BA7-47AB-98C0-CC50408C861F}" srcOrd="0" destOrd="0" presId="urn:microsoft.com/office/officeart/2005/8/layout/cycle7"/>
    <dgm:cxn modelId="{A3CF94C3-E0E8-4CB7-AB1D-4F83F550722B}" type="presParOf" srcId="{4B6EDEB8-F1D7-49F4-87B1-6E30337E698B}" destId="{4733541B-2BA7-47AB-98C0-CC50408C861F}" srcOrd="0" destOrd="0" presId="urn:microsoft.com/office/officeart/2005/8/layout/cycle7"/>
    <dgm:cxn modelId="{3E0599B6-51E2-4C08-8AAE-37983D190AE1}" type="presParOf" srcId="{4B6EDEB8-F1D7-49F4-87B1-6E30337E698B}" destId="{F0ED4565-65C9-43A0-9249-94FFA2316E57}" srcOrd="1" destOrd="0" presId="urn:microsoft.com/office/officeart/2005/8/layout/cycle7"/>
    <dgm:cxn modelId="{E22C8B3B-0384-44BB-8684-1B87C5F625A2}" type="presParOf" srcId="{F0ED4565-65C9-43A0-9249-94FFA2316E57}" destId="{9AFED51E-39EA-4193-AA1F-4BA7615978D8}" srcOrd="0" destOrd="0" presId="urn:microsoft.com/office/officeart/2005/8/layout/cycle7"/>
    <dgm:cxn modelId="{601AEA89-DEFE-432A-95BE-9B3B9836E9AD}" type="presParOf" srcId="{4B6EDEB8-F1D7-49F4-87B1-6E30337E698B}" destId="{39CA9A3D-D14C-4A7B-8E48-1413CE32BA9B}" srcOrd="2" destOrd="0" presId="urn:microsoft.com/office/officeart/2005/8/layout/cycle7"/>
    <dgm:cxn modelId="{A3D02F86-AE2E-4C6F-8A21-4E125B1C8160}" type="presParOf" srcId="{4B6EDEB8-F1D7-49F4-87B1-6E30337E698B}" destId="{C94F118E-AEC5-40E2-968D-48442AB90916}" srcOrd="3" destOrd="0" presId="urn:microsoft.com/office/officeart/2005/8/layout/cycle7"/>
    <dgm:cxn modelId="{6B002915-0987-4010-B860-F11D8DEF4F58}" type="presParOf" srcId="{C94F118E-AEC5-40E2-968D-48442AB90916}" destId="{2CA4AF67-0B72-4902-9A85-5DA494E010CC}" srcOrd="0" destOrd="0" presId="urn:microsoft.com/office/officeart/2005/8/layout/cycle7"/>
    <dgm:cxn modelId="{11ADB9F0-C675-4D3A-AA4F-F096B5E972EB}" type="presParOf" srcId="{4B6EDEB8-F1D7-49F4-87B1-6E30337E698B}" destId="{BBDEF708-8539-4735-ACAE-A3C74B0EAFC0}" srcOrd="4" destOrd="0" presId="urn:microsoft.com/office/officeart/2005/8/layout/cycle7"/>
    <dgm:cxn modelId="{25195357-5271-446B-ADF2-C89C80AF3535}" type="presParOf" srcId="{4B6EDEB8-F1D7-49F4-87B1-6E30337E698B}" destId="{4AAB8E9B-0A15-4CBC-A3DE-A444CDDD9868}" srcOrd="5" destOrd="0" presId="urn:microsoft.com/office/officeart/2005/8/layout/cycle7"/>
    <dgm:cxn modelId="{D482F76F-C3B4-4778-A341-321D852B4581}" type="presParOf" srcId="{4AAB8E9B-0A15-4CBC-A3DE-A444CDDD9868}" destId="{66909B5E-0982-46F8-AD53-C7725E920163}" srcOrd="0" destOrd="0" presId="urn:microsoft.com/office/officeart/2005/8/layout/cycle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DD755A1-0F88-4A38-9059-6D88E5AD55E9}">
      <dsp:nvSpPr>
        <dsp:cNvPr id="0" name=""/>
        <dsp:cNvSpPr/>
      </dsp:nvSpPr>
      <dsp:spPr>
        <a:xfrm>
          <a:off x="0" y="0"/>
          <a:ext cx="9144000" cy="2281651"/>
        </a:xfrm>
        <a:prstGeom prst="roundRect">
          <a:avLst/>
        </a:prstGeom>
        <a:gradFill rotWithShape="1">
          <a:gsLst>
            <a:gs pos="0">
              <a:schemeClr val="accent5">
                <a:tint val="70000"/>
                <a:satMod val="130000"/>
              </a:schemeClr>
            </a:gs>
            <a:gs pos="43000">
              <a:schemeClr val="accent5">
                <a:tint val="44000"/>
                <a:satMod val="165000"/>
              </a:schemeClr>
            </a:gs>
            <a:gs pos="93000">
              <a:schemeClr val="accent5">
                <a:tint val="15000"/>
                <a:satMod val="165000"/>
              </a:schemeClr>
            </a:gs>
            <a:gs pos="100000">
              <a:schemeClr val="accent5">
                <a:tint val="5000"/>
                <a:satMod val="250000"/>
              </a:schemeClr>
            </a:gs>
          </a:gsLst>
          <a:path path="circle">
            <a:fillToRect l="50000" t="130000" r="50000" b="-30000"/>
          </a:path>
        </a:gradFill>
        <a:ln w="9525" cap="flat" cmpd="sng" algn="ctr">
          <a:solidFill>
            <a:schemeClr val="accent5">
              <a:shade val="50000"/>
              <a:satMod val="103000"/>
            </a:schemeClr>
          </a:solidFill>
          <a:prstDash val="solid"/>
        </a:ln>
        <a:effectLst>
          <a:outerShdw blurRad="57150" dist="38100" dir="5400000" algn="ctr" rotWithShape="0">
            <a:schemeClr val="accent5">
              <a:shade val="9000"/>
              <a:satMod val="105000"/>
              <a:alpha val="48000"/>
            </a:schemeClr>
          </a:outerShdw>
        </a:effectLst>
        <a:scene3d>
          <a:camera prst="orthographicFront">
            <a:rot lat="0" lon="0" rev="0"/>
          </a:camera>
          <a:lightRig rig="contrasting" dir="t">
            <a:rot lat="0" lon="0" rev="12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The World Health Organization (WHO) estimates that globally, between </a:t>
          </a:r>
          <a:r>
            <a:rPr lang="en-US" sz="1700" b="1" i="1" kern="1200" dirty="0" smtClean="0"/>
            <a:t>four and nine million newborns suffer birth asphyxia </a:t>
          </a:r>
          <a:r>
            <a:rPr lang="en-US" sz="1700" b="1" kern="1200" dirty="0" smtClean="0"/>
            <a:t>each year. Of those, an estimated </a:t>
          </a:r>
          <a:r>
            <a:rPr lang="en-US" sz="1700" b="1" i="1" kern="1200" dirty="0" smtClean="0"/>
            <a:t>1.2 million </a:t>
          </a:r>
          <a:r>
            <a:rPr lang="en-US" sz="1700" b="1" kern="1200" dirty="0" smtClean="0"/>
            <a:t>die and almost the same number develop severe consequences.</a:t>
          </a:r>
        </a:p>
        <a:p>
          <a:pPr lvl="0" algn="l" defTabSz="755650" rtl="0">
            <a:lnSpc>
              <a:spcPct val="90000"/>
            </a:lnSpc>
            <a:spcBef>
              <a:spcPct val="0"/>
            </a:spcBef>
            <a:spcAft>
              <a:spcPct val="35000"/>
            </a:spcAft>
          </a:pPr>
          <a:endParaRPr lang="en-US" sz="1700" b="1" kern="1200" dirty="0" smtClean="0"/>
        </a:p>
        <a:p>
          <a:pPr lvl="0" algn="l" defTabSz="755650" rtl="0">
            <a:lnSpc>
              <a:spcPct val="90000"/>
            </a:lnSpc>
            <a:spcBef>
              <a:spcPct val="0"/>
            </a:spcBef>
            <a:spcAft>
              <a:spcPct val="35000"/>
            </a:spcAft>
          </a:pPr>
          <a:r>
            <a:rPr lang="en-US" sz="1700" b="1" kern="1200" dirty="0" smtClean="0"/>
            <a:t>The WHO also estimates that globally, </a:t>
          </a:r>
          <a:r>
            <a:rPr lang="en-US" sz="1700" b="1" i="1" kern="1200" dirty="0" smtClean="0"/>
            <a:t>29%</a:t>
          </a:r>
          <a:r>
            <a:rPr lang="en-US" sz="1700" b="1" kern="1200" dirty="0" smtClean="0"/>
            <a:t> of neonatal deaths are caused by birth asphyxia</a:t>
          </a:r>
          <a:br>
            <a:rPr lang="en-US" sz="1700" b="1" kern="1200" dirty="0" smtClean="0"/>
          </a:br>
          <a:r>
            <a:rPr lang="en-US" sz="1700" b="1" kern="1200" dirty="0" smtClean="0"/>
            <a:t>           </a:t>
          </a:r>
          <a:endParaRPr lang="en-US" sz="1700" b="1" i="1" kern="1200" dirty="0"/>
        </a:p>
      </dsp:txBody>
      <dsp:txXfrm>
        <a:off x="0" y="0"/>
        <a:ext cx="9144000" cy="2281651"/>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9FAA85-FCF9-4022-A211-7AAF932546D5}">
      <dsp:nvSpPr>
        <dsp:cNvPr id="0" name=""/>
        <dsp:cNvSpPr/>
      </dsp:nvSpPr>
      <dsp:spPr>
        <a:xfrm>
          <a:off x="4455" y="1833831"/>
          <a:ext cx="1128091" cy="1128091"/>
        </a:xfrm>
        <a:prstGeom prst="roundRect">
          <a:avLst>
            <a:gd name="adj" fmla="val 10000"/>
          </a:avLst>
        </a:prstGeom>
        <a:solidFill>
          <a:schemeClr val="dk2">
            <a:tint val="50000"/>
            <a:hueOff val="0"/>
            <a:satOff val="0"/>
            <a:lumOff val="0"/>
            <a:alphaOff val="0"/>
          </a:schemeClr>
        </a:solidFill>
        <a:ln>
          <a:noFill/>
        </a:ln>
        <a:effectLst>
          <a:outerShdw blurRad="57150" dist="38100" dir="5400000" algn="ctr" rotWithShape="0">
            <a:schemeClr val="dk2">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24DF1FC-7447-4295-A192-6289F488B801}">
      <dsp:nvSpPr>
        <dsp:cNvPr id="0" name=""/>
        <dsp:cNvSpPr/>
      </dsp:nvSpPr>
      <dsp:spPr>
        <a:xfrm>
          <a:off x="188098" y="2510685"/>
          <a:ext cx="1128091" cy="1128091"/>
        </a:xfrm>
        <a:prstGeom prst="roundRect">
          <a:avLst>
            <a:gd name="adj" fmla="val 10000"/>
          </a:avLst>
        </a:prstGeom>
        <a:solidFill>
          <a:schemeClr val="dk2">
            <a:hueOff val="0"/>
            <a:satOff val="0"/>
            <a:lumOff val="0"/>
            <a:alphaOff val="0"/>
          </a:schemeClr>
        </a:soli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smtClean="0">
              <a:latin typeface="Times New Roman" pitchFamily="18" charset="0"/>
              <a:cs typeface="Times New Roman" pitchFamily="18" charset="0"/>
            </a:rPr>
            <a:t> Energy failure</a:t>
          </a:r>
          <a:endParaRPr lang="en-US" sz="1600" b="1" kern="1200" dirty="0">
            <a:latin typeface="Times New Roman" pitchFamily="18" charset="0"/>
            <a:cs typeface="Times New Roman" pitchFamily="18" charset="0"/>
          </a:endParaRPr>
        </a:p>
      </dsp:txBody>
      <dsp:txXfrm>
        <a:off x="188098" y="2510685"/>
        <a:ext cx="1128091" cy="1128091"/>
      </dsp:txXfrm>
    </dsp:sp>
    <dsp:sp modelId="{F11313A6-5450-4659-95DD-A98BB3633B0A}">
      <dsp:nvSpPr>
        <dsp:cNvPr id="0" name=""/>
        <dsp:cNvSpPr/>
      </dsp:nvSpPr>
      <dsp:spPr>
        <a:xfrm>
          <a:off x="1349842" y="2262344"/>
          <a:ext cx="217295" cy="271064"/>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349842" y="2262344"/>
        <a:ext cx="217295" cy="271064"/>
      </dsp:txXfrm>
    </dsp:sp>
    <dsp:sp modelId="{2238B2F8-C829-4F73-9E27-5C284EA0AF0A}">
      <dsp:nvSpPr>
        <dsp:cNvPr id="0" name=""/>
        <dsp:cNvSpPr/>
      </dsp:nvSpPr>
      <dsp:spPr>
        <a:xfrm>
          <a:off x="1753390" y="1833831"/>
          <a:ext cx="1128091" cy="1128091"/>
        </a:xfrm>
        <a:prstGeom prst="roundRect">
          <a:avLst>
            <a:gd name="adj" fmla="val 10000"/>
          </a:avLst>
        </a:prstGeom>
        <a:solidFill>
          <a:schemeClr val="dk2">
            <a:tint val="50000"/>
            <a:hueOff val="0"/>
            <a:satOff val="0"/>
            <a:lumOff val="0"/>
            <a:alphaOff val="0"/>
          </a:schemeClr>
        </a:solidFill>
        <a:ln>
          <a:noFill/>
        </a:ln>
        <a:effectLst>
          <a:outerShdw blurRad="57150" dist="38100" dir="5400000" algn="ctr" rotWithShape="0">
            <a:schemeClr val="dk2">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0F1F96B-13CA-45C3-AAF1-DD691806C313}">
      <dsp:nvSpPr>
        <dsp:cNvPr id="0" name=""/>
        <dsp:cNvSpPr/>
      </dsp:nvSpPr>
      <dsp:spPr>
        <a:xfrm>
          <a:off x="1871417" y="2510685"/>
          <a:ext cx="1259321" cy="1128091"/>
        </a:xfrm>
        <a:prstGeom prst="roundRect">
          <a:avLst>
            <a:gd name="adj" fmla="val 10000"/>
          </a:avLst>
        </a:prstGeom>
        <a:solidFill>
          <a:schemeClr val="dk2">
            <a:hueOff val="0"/>
            <a:satOff val="0"/>
            <a:lumOff val="0"/>
            <a:alphaOff val="0"/>
          </a:schemeClr>
        </a:soli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smtClean="0">
              <a:latin typeface="Times New Roman" pitchFamily="18" charset="0"/>
              <a:cs typeface="Times New Roman" pitchFamily="18" charset="0"/>
            </a:rPr>
            <a:t>EXCITATORY AMINO ACID</a:t>
          </a:r>
          <a:endParaRPr lang="en-US" sz="1600" b="1" kern="1200" dirty="0">
            <a:latin typeface="Times New Roman" pitchFamily="18" charset="0"/>
            <a:cs typeface="Times New Roman" pitchFamily="18" charset="0"/>
          </a:endParaRPr>
        </a:p>
      </dsp:txBody>
      <dsp:txXfrm>
        <a:off x="1871417" y="2510685"/>
        <a:ext cx="1259321" cy="1128091"/>
      </dsp:txXfrm>
    </dsp:sp>
    <dsp:sp modelId="{6E2BDEEC-A740-4DC1-A5B8-50C375A073E1}">
      <dsp:nvSpPr>
        <dsp:cNvPr id="0" name=""/>
        <dsp:cNvSpPr/>
      </dsp:nvSpPr>
      <dsp:spPr>
        <a:xfrm>
          <a:off x="3121742" y="2262344"/>
          <a:ext cx="240260" cy="271064"/>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121742" y="2262344"/>
        <a:ext cx="240260" cy="271064"/>
      </dsp:txXfrm>
    </dsp:sp>
    <dsp:sp modelId="{9F7E5F53-634C-41BD-9620-2D218BEB08F6}">
      <dsp:nvSpPr>
        <dsp:cNvPr id="0" name=""/>
        <dsp:cNvSpPr/>
      </dsp:nvSpPr>
      <dsp:spPr>
        <a:xfrm>
          <a:off x="3567940" y="1833831"/>
          <a:ext cx="1128091" cy="1128091"/>
        </a:xfrm>
        <a:prstGeom prst="roundRect">
          <a:avLst>
            <a:gd name="adj" fmla="val 10000"/>
          </a:avLst>
        </a:prstGeom>
        <a:solidFill>
          <a:schemeClr val="dk2">
            <a:tint val="50000"/>
            <a:hueOff val="0"/>
            <a:satOff val="0"/>
            <a:lumOff val="0"/>
            <a:alphaOff val="0"/>
          </a:schemeClr>
        </a:solidFill>
        <a:ln>
          <a:noFill/>
        </a:ln>
        <a:effectLst>
          <a:outerShdw blurRad="57150" dist="38100" dir="5400000" algn="ctr" rotWithShape="0">
            <a:schemeClr val="dk2">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0F3DE44-AE74-4C2D-A8A1-B24F4BC80BA3}">
      <dsp:nvSpPr>
        <dsp:cNvPr id="0" name=""/>
        <dsp:cNvSpPr/>
      </dsp:nvSpPr>
      <dsp:spPr>
        <a:xfrm>
          <a:off x="3751583" y="2510685"/>
          <a:ext cx="1128091" cy="1128091"/>
        </a:xfrm>
        <a:prstGeom prst="roundRect">
          <a:avLst>
            <a:gd name="adj" fmla="val 10000"/>
          </a:avLst>
        </a:prstGeom>
        <a:solidFill>
          <a:schemeClr val="dk2">
            <a:hueOff val="0"/>
            <a:satOff val="0"/>
            <a:lumOff val="0"/>
            <a:alphaOff val="0"/>
          </a:schemeClr>
        </a:soli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smtClean="0">
              <a:latin typeface="Times New Roman" pitchFamily="18" charset="0"/>
              <a:cs typeface="Times New Roman" pitchFamily="18" charset="0"/>
            </a:rPr>
            <a:t>Free radical formation</a:t>
          </a:r>
          <a:endParaRPr lang="en-US" sz="1600" b="1" kern="1200" dirty="0">
            <a:latin typeface="Times New Roman" pitchFamily="18" charset="0"/>
            <a:cs typeface="Times New Roman" pitchFamily="18" charset="0"/>
          </a:endParaRPr>
        </a:p>
      </dsp:txBody>
      <dsp:txXfrm>
        <a:off x="3751583" y="2510685"/>
        <a:ext cx="1128091" cy="1128091"/>
      </dsp:txXfrm>
    </dsp:sp>
    <dsp:sp modelId="{EB182B5C-5C9A-4035-B489-4976FE7B1617}">
      <dsp:nvSpPr>
        <dsp:cNvPr id="0" name=""/>
        <dsp:cNvSpPr/>
      </dsp:nvSpPr>
      <dsp:spPr>
        <a:xfrm>
          <a:off x="4913327" y="2262344"/>
          <a:ext cx="217295" cy="271064"/>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913327" y="2262344"/>
        <a:ext cx="217295" cy="271064"/>
      </dsp:txXfrm>
    </dsp:sp>
    <dsp:sp modelId="{3B947989-7B07-4AFF-BCC6-9D44A15D76F2}">
      <dsp:nvSpPr>
        <dsp:cNvPr id="0" name=""/>
        <dsp:cNvSpPr/>
      </dsp:nvSpPr>
      <dsp:spPr>
        <a:xfrm>
          <a:off x="5316875" y="1833831"/>
          <a:ext cx="1128091" cy="1128091"/>
        </a:xfrm>
        <a:prstGeom prst="roundRect">
          <a:avLst>
            <a:gd name="adj" fmla="val 10000"/>
          </a:avLst>
        </a:prstGeom>
        <a:solidFill>
          <a:schemeClr val="dk2">
            <a:tint val="50000"/>
            <a:hueOff val="0"/>
            <a:satOff val="0"/>
            <a:lumOff val="0"/>
            <a:alphaOff val="0"/>
          </a:schemeClr>
        </a:solidFill>
        <a:ln>
          <a:noFill/>
        </a:ln>
        <a:effectLst>
          <a:outerShdw blurRad="57150" dist="38100" dir="5400000" algn="ctr" rotWithShape="0">
            <a:schemeClr val="dk2">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CE2F943-A249-47C7-82EC-FABEB2116572}">
      <dsp:nvSpPr>
        <dsp:cNvPr id="0" name=""/>
        <dsp:cNvSpPr/>
      </dsp:nvSpPr>
      <dsp:spPr>
        <a:xfrm>
          <a:off x="5500518" y="2510685"/>
          <a:ext cx="1128091" cy="1128091"/>
        </a:xfrm>
        <a:prstGeom prst="roundRect">
          <a:avLst>
            <a:gd name="adj" fmla="val 10000"/>
          </a:avLst>
        </a:prstGeom>
        <a:solidFill>
          <a:schemeClr val="dk2">
            <a:hueOff val="0"/>
            <a:satOff val="0"/>
            <a:lumOff val="0"/>
            <a:alphaOff val="0"/>
          </a:schemeClr>
        </a:soli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smtClean="0">
              <a:latin typeface="Times New Roman" pitchFamily="18" charset="0"/>
              <a:cs typeface="Times New Roman" pitchFamily="18" charset="0"/>
            </a:rPr>
            <a:t>Accumulation of cytosolic Ca</a:t>
          </a:r>
          <a:endParaRPr lang="en-US" sz="1600" b="1" kern="1200" dirty="0">
            <a:latin typeface="Times New Roman" pitchFamily="18" charset="0"/>
            <a:cs typeface="Times New Roman" pitchFamily="18" charset="0"/>
          </a:endParaRPr>
        </a:p>
      </dsp:txBody>
      <dsp:txXfrm>
        <a:off x="5500518" y="2510685"/>
        <a:ext cx="1128091" cy="1128091"/>
      </dsp:txXfrm>
    </dsp:sp>
    <dsp:sp modelId="{3CBA4972-CB36-4CB8-AD28-E7405308AC4B}">
      <dsp:nvSpPr>
        <dsp:cNvPr id="0" name=""/>
        <dsp:cNvSpPr/>
      </dsp:nvSpPr>
      <dsp:spPr>
        <a:xfrm>
          <a:off x="6662261" y="2262344"/>
          <a:ext cx="217295" cy="271064"/>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6662261" y="2262344"/>
        <a:ext cx="217295" cy="271064"/>
      </dsp:txXfrm>
    </dsp:sp>
    <dsp:sp modelId="{BFCE564E-B1CF-49FF-9702-3ED96D750E8A}">
      <dsp:nvSpPr>
        <dsp:cNvPr id="0" name=""/>
        <dsp:cNvSpPr/>
      </dsp:nvSpPr>
      <dsp:spPr>
        <a:xfrm>
          <a:off x="7065810" y="1833831"/>
          <a:ext cx="1128091" cy="1128091"/>
        </a:xfrm>
        <a:prstGeom prst="roundRect">
          <a:avLst>
            <a:gd name="adj" fmla="val 10000"/>
          </a:avLst>
        </a:prstGeom>
        <a:solidFill>
          <a:schemeClr val="dk2">
            <a:tint val="50000"/>
            <a:hueOff val="0"/>
            <a:satOff val="0"/>
            <a:lumOff val="0"/>
            <a:alphaOff val="0"/>
          </a:schemeClr>
        </a:solidFill>
        <a:ln>
          <a:noFill/>
        </a:ln>
        <a:effectLst>
          <a:outerShdw blurRad="57150" dist="38100" dir="5400000" algn="ctr" rotWithShape="0">
            <a:schemeClr val="dk2">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BACABB9-6A67-410F-B536-974FD13905E1}">
      <dsp:nvSpPr>
        <dsp:cNvPr id="0" name=""/>
        <dsp:cNvSpPr/>
      </dsp:nvSpPr>
      <dsp:spPr>
        <a:xfrm>
          <a:off x="7249453" y="2510685"/>
          <a:ext cx="1128091" cy="1128091"/>
        </a:xfrm>
        <a:prstGeom prst="roundRect">
          <a:avLst>
            <a:gd name="adj" fmla="val 10000"/>
          </a:avLst>
        </a:prstGeom>
        <a:solidFill>
          <a:schemeClr val="dk2">
            <a:hueOff val="0"/>
            <a:satOff val="0"/>
            <a:lumOff val="0"/>
            <a:alphaOff val="0"/>
          </a:schemeClr>
        </a:soli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smtClean="0">
              <a:latin typeface="Times New Roman" pitchFamily="18" charset="0"/>
              <a:cs typeface="Times New Roman" pitchFamily="18" charset="0"/>
            </a:rPr>
            <a:t>Role of inflammation-cytokines</a:t>
          </a:r>
          <a:endParaRPr lang="en-US" sz="1600" b="1" kern="1200" dirty="0">
            <a:latin typeface="Times New Roman" pitchFamily="18" charset="0"/>
            <a:cs typeface="Times New Roman" pitchFamily="18" charset="0"/>
          </a:endParaRPr>
        </a:p>
      </dsp:txBody>
      <dsp:txXfrm>
        <a:off x="7249453" y="2510685"/>
        <a:ext cx="1128091" cy="1128091"/>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87D173E-77B9-4B88-8900-8ADED9317FA1}">
      <dsp:nvSpPr>
        <dsp:cNvPr id="0" name=""/>
        <dsp:cNvSpPr/>
      </dsp:nvSpPr>
      <dsp:spPr>
        <a:xfrm>
          <a:off x="0" y="0"/>
          <a:ext cx="2131516" cy="533400"/>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Cerebral Blood Flow</a:t>
          </a:r>
          <a:endParaRPr lang="en-US" sz="1700" kern="1200" dirty="0"/>
        </a:p>
      </dsp:txBody>
      <dsp:txXfrm>
        <a:off x="0" y="0"/>
        <a:ext cx="2131516" cy="53340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E567C1-5F71-4886-BBC5-FC8B1CDA716A}">
      <dsp:nvSpPr>
        <dsp:cNvPr id="0" name=""/>
        <dsp:cNvSpPr/>
      </dsp:nvSpPr>
      <dsp:spPr>
        <a:xfrm>
          <a:off x="0" y="0"/>
          <a:ext cx="1750888" cy="609600"/>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Energy Metabolism</a:t>
          </a:r>
          <a:endParaRPr lang="en-US" sz="1600" kern="1200" dirty="0"/>
        </a:p>
      </dsp:txBody>
      <dsp:txXfrm>
        <a:off x="0" y="0"/>
        <a:ext cx="1750888" cy="60960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28EC7A-FFDC-4F3A-8A8D-DCDB0BA9A910}">
      <dsp:nvSpPr>
        <dsp:cNvPr id="0" name=""/>
        <dsp:cNvSpPr/>
      </dsp:nvSpPr>
      <dsp:spPr>
        <a:xfrm>
          <a:off x="4165" y="0"/>
          <a:ext cx="2129434" cy="685800"/>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Glutamate release</a:t>
          </a:r>
          <a:endParaRPr lang="en-US" sz="2000" kern="1200" dirty="0"/>
        </a:p>
      </dsp:txBody>
      <dsp:txXfrm>
        <a:off x="4165" y="0"/>
        <a:ext cx="2129434" cy="685800"/>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3A61E1E-D654-4AA5-9027-0B072BC0123C}">
      <dsp:nvSpPr>
        <dsp:cNvPr id="0" name=""/>
        <dsp:cNvSpPr/>
      </dsp:nvSpPr>
      <dsp:spPr>
        <a:xfrm>
          <a:off x="76195" y="0"/>
          <a:ext cx="2286008" cy="762000"/>
        </a:xfrm>
        <a:prstGeom prst="roundRect">
          <a:avLst>
            <a:gd name="adj" fmla="val 10000"/>
          </a:avLst>
        </a:prstGeom>
        <a:solidFill>
          <a:srgbClr val="780E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Free Radicals</a:t>
          </a:r>
          <a:endParaRPr lang="en-US" sz="2000" kern="1200" dirty="0"/>
        </a:p>
      </dsp:txBody>
      <dsp:txXfrm>
        <a:off x="76195" y="0"/>
        <a:ext cx="2286008" cy="762000"/>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28EC7A-FFDC-4F3A-8A8D-DCDB0BA9A910}">
      <dsp:nvSpPr>
        <dsp:cNvPr id="0" name=""/>
        <dsp:cNvSpPr/>
      </dsp:nvSpPr>
      <dsp:spPr>
        <a:xfrm>
          <a:off x="2827" y="0"/>
          <a:ext cx="2892772" cy="533400"/>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Membrane Depolarization</a:t>
          </a:r>
          <a:endParaRPr lang="en-US" sz="1800" kern="1200" dirty="0"/>
        </a:p>
      </dsp:txBody>
      <dsp:txXfrm>
        <a:off x="2827" y="0"/>
        <a:ext cx="2892772" cy="533400"/>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9FAA85-FCF9-4022-A211-7AAF932546D5}">
      <dsp:nvSpPr>
        <dsp:cNvPr id="0" name=""/>
        <dsp:cNvSpPr/>
      </dsp:nvSpPr>
      <dsp:spPr>
        <a:xfrm>
          <a:off x="4455" y="1833831"/>
          <a:ext cx="1128091" cy="1128091"/>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24DF1FC-7447-4295-A192-6289F488B801}">
      <dsp:nvSpPr>
        <dsp:cNvPr id="0" name=""/>
        <dsp:cNvSpPr/>
      </dsp:nvSpPr>
      <dsp:spPr>
        <a:xfrm>
          <a:off x="370386" y="3816428"/>
          <a:ext cx="1128091" cy="1128091"/>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 Energy failure</a:t>
          </a:r>
          <a:endParaRPr lang="en-US" sz="1600" b="1" kern="1200" dirty="0">
            <a:solidFill>
              <a:schemeClr val="tx1"/>
            </a:solidFill>
            <a:latin typeface="Times New Roman" pitchFamily="18" charset="0"/>
            <a:cs typeface="Times New Roman" pitchFamily="18" charset="0"/>
          </a:endParaRPr>
        </a:p>
      </dsp:txBody>
      <dsp:txXfrm>
        <a:off x="370386" y="3816428"/>
        <a:ext cx="1128091" cy="1128091"/>
      </dsp:txXfrm>
    </dsp:sp>
    <dsp:sp modelId="{F11313A6-5450-4659-95DD-A98BB3633B0A}">
      <dsp:nvSpPr>
        <dsp:cNvPr id="0" name=""/>
        <dsp:cNvSpPr/>
      </dsp:nvSpPr>
      <dsp:spPr>
        <a:xfrm>
          <a:off x="1349842" y="2262344"/>
          <a:ext cx="217295" cy="271064"/>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349842" y="2262344"/>
        <a:ext cx="217295" cy="271064"/>
      </dsp:txXfrm>
    </dsp:sp>
    <dsp:sp modelId="{2238B2F8-C829-4F73-9E27-5C284EA0AF0A}">
      <dsp:nvSpPr>
        <dsp:cNvPr id="0" name=""/>
        <dsp:cNvSpPr/>
      </dsp:nvSpPr>
      <dsp:spPr>
        <a:xfrm>
          <a:off x="1753390" y="1833831"/>
          <a:ext cx="1128091" cy="1128091"/>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0F1F96B-13CA-45C3-AAF1-DD691806C313}">
      <dsp:nvSpPr>
        <dsp:cNvPr id="0" name=""/>
        <dsp:cNvSpPr/>
      </dsp:nvSpPr>
      <dsp:spPr>
        <a:xfrm>
          <a:off x="1871417" y="2510685"/>
          <a:ext cx="1259321" cy="1128091"/>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EXCITATORY AMINO ACID</a:t>
          </a:r>
          <a:endParaRPr lang="en-US" sz="1600" b="1" kern="1200" dirty="0">
            <a:solidFill>
              <a:schemeClr val="tx1"/>
            </a:solidFill>
            <a:latin typeface="Times New Roman" pitchFamily="18" charset="0"/>
            <a:cs typeface="Times New Roman" pitchFamily="18" charset="0"/>
          </a:endParaRPr>
        </a:p>
      </dsp:txBody>
      <dsp:txXfrm>
        <a:off x="1871417" y="2510685"/>
        <a:ext cx="1259321" cy="1128091"/>
      </dsp:txXfrm>
    </dsp:sp>
    <dsp:sp modelId="{6E2BDEEC-A740-4DC1-A5B8-50C375A073E1}">
      <dsp:nvSpPr>
        <dsp:cNvPr id="0" name=""/>
        <dsp:cNvSpPr/>
      </dsp:nvSpPr>
      <dsp:spPr>
        <a:xfrm>
          <a:off x="3121742" y="2262344"/>
          <a:ext cx="240260" cy="271064"/>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121742" y="2262344"/>
        <a:ext cx="240260" cy="271064"/>
      </dsp:txXfrm>
    </dsp:sp>
    <dsp:sp modelId="{9F7E5F53-634C-41BD-9620-2D218BEB08F6}">
      <dsp:nvSpPr>
        <dsp:cNvPr id="0" name=""/>
        <dsp:cNvSpPr/>
      </dsp:nvSpPr>
      <dsp:spPr>
        <a:xfrm>
          <a:off x="3567940" y="1833831"/>
          <a:ext cx="1128091" cy="1128091"/>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0F3DE44-AE74-4C2D-A8A1-B24F4BC80BA3}">
      <dsp:nvSpPr>
        <dsp:cNvPr id="0" name=""/>
        <dsp:cNvSpPr/>
      </dsp:nvSpPr>
      <dsp:spPr>
        <a:xfrm>
          <a:off x="3751583" y="2510685"/>
          <a:ext cx="1128091" cy="1128091"/>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Free radical formation</a:t>
          </a:r>
          <a:endParaRPr lang="en-US" sz="1600" b="1" kern="1200" dirty="0">
            <a:solidFill>
              <a:schemeClr val="tx1"/>
            </a:solidFill>
            <a:latin typeface="Times New Roman" pitchFamily="18" charset="0"/>
            <a:cs typeface="Times New Roman" pitchFamily="18" charset="0"/>
          </a:endParaRPr>
        </a:p>
      </dsp:txBody>
      <dsp:txXfrm>
        <a:off x="3751583" y="2510685"/>
        <a:ext cx="1128091" cy="1128091"/>
      </dsp:txXfrm>
    </dsp:sp>
    <dsp:sp modelId="{EB182B5C-5C9A-4035-B489-4976FE7B1617}">
      <dsp:nvSpPr>
        <dsp:cNvPr id="0" name=""/>
        <dsp:cNvSpPr/>
      </dsp:nvSpPr>
      <dsp:spPr>
        <a:xfrm>
          <a:off x="4913327" y="2262344"/>
          <a:ext cx="217295" cy="271064"/>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913327" y="2262344"/>
        <a:ext cx="217295" cy="271064"/>
      </dsp:txXfrm>
    </dsp:sp>
    <dsp:sp modelId="{3B947989-7B07-4AFF-BCC6-9D44A15D76F2}">
      <dsp:nvSpPr>
        <dsp:cNvPr id="0" name=""/>
        <dsp:cNvSpPr/>
      </dsp:nvSpPr>
      <dsp:spPr>
        <a:xfrm>
          <a:off x="5316875" y="1833831"/>
          <a:ext cx="1128091" cy="1128091"/>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CE2F943-A249-47C7-82EC-FABEB2116572}">
      <dsp:nvSpPr>
        <dsp:cNvPr id="0" name=""/>
        <dsp:cNvSpPr/>
      </dsp:nvSpPr>
      <dsp:spPr>
        <a:xfrm>
          <a:off x="5500518" y="2510685"/>
          <a:ext cx="1128091" cy="1128091"/>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Accumulation of </a:t>
          </a:r>
          <a:r>
            <a:rPr lang="en-US" sz="1600" b="1" kern="1200" dirty="0" err="1" smtClean="0">
              <a:solidFill>
                <a:schemeClr val="tx1"/>
              </a:solidFill>
              <a:latin typeface="Times New Roman" pitchFamily="18" charset="0"/>
              <a:cs typeface="Times New Roman" pitchFamily="18" charset="0"/>
            </a:rPr>
            <a:t>cytosolic</a:t>
          </a:r>
          <a:r>
            <a:rPr lang="en-US" sz="1600" b="1" kern="1200" dirty="0" smtClean="0">
              <a:solidFill>
                <a:schemeClr val="tx1"/>
              </a:solidFill>
              <a:latin typeface="Times New Roman" pitchFamily="18" charset="0"/>
              <a:cs typeface="Times New Roman" pitchFamily="18" charset="0"/>
            </a:rPr>
            <a:t> Ca</a:t>
          </a:r>
          <a:endParaRPr lang="en-US" sz="1600" b="1" kern="1200" dirty="0">
            <a:solidFill>
              <a:schemeClr val="tx1"/>
            </a:solidFill>
            <a:latin typeface="Times New Roman" pitchFamily="18" charset="0"/>
            <a:cs typeface="Times New Roman" pitchFamily="18" charset="0"/>
          </a:endParaRPr>
        </a:p>
      </dsp:txBody>
      <dsp:txXfrm>
        <a:off x="5500518" y="2510685"/>
        <a:ext cx="1128091" cy="1128091"/>
      </dsp:txXfrm>
    </dsp:sp>
    <dsp:sp modelId="{3CBA4972-CB36-4CB8-AD28-E7405308AC4B}">
      <dsp:nvSpPr>
        <dsp:cNvPr id="0" name=""/>
        <dsp:cNvSpPr/>
      </dsp:nvSpPr>
      <dsp:spPr>
        <a:xfrm>
          <a:off x="6662261" y="2262344"/>
          <a:ext cx="217295" cy="271064"/>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6662261" y="2262344"/>
        <a:ext cx="217295" cy="271064"/>
      </dsp:txXfrm>
    </dsp:sp>
    <dsp:sp modelId="{BFCE564E-B1CF-49FF-9702-3ED96D750E8A}">
      <dsp:nvSpPr>
        <dsp:cNvPr id="0" name=""/>
        <dsp:cNvSpPr/>
      </dsp:nvSpPr>
      <dsp:spPr>
        <a:xfrm>
          <a:off x="7065810" y="1833831"/>
          <a:ext cx="1128091" cy="1128091"/>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BACABB9-6A67-410F-B536-974FD13905E1}">
      <dsp:nvSpPr>
        <dsp:cNvPr id="0" name=""/>
        <dsp:cNvSpPr/>
      </dsp:nvSpPr>
      <dsp:spPr>
        <a:xfrm>
          <a:off x="7249453" y="2510685"/>
          <a:ext cx="1128091" cy="1128091"/>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Role of inflammation-cytokines</a:t>
          </a:r>
          <a:endParaRPr lang="en-US" sz="1600" b="1" kern="1200" dirty="0">
            <a:solidFill>
              <a:schemeClr val="tx1"/>
            </a:solidFill>
            <a:latin typeface="Times New Roman" pitchFamily="18" charset="0"/>
            <a:cs typeface="Times New Roman" pitchFamily="18" charset="0"/>
          </a:endParaRPr>
        </a:p>
      </dsp:txBody>
      <dsp:txXfrm>
        <a:off x="7249453" y="2510685"/>
        <a:ext cx="1128091" cy="1128091"/>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9FAA85-FCF9-4022-A211-7AAF932546D5}">
      <dsp:nvSpPr>
        <dsp:cNvPr id="0" name=""/>
        <dsp:cNvSpPr/>
      </dsp:nvSpPr>
      <dsp:spPr>
        <a:xfrm>
          <a:off x="1618" y="1883108"/>
          <a:ext cx="1066494" cy="106649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24DF1FC-7447-4295-A192-6289F488B801}">
      <dsp:nvSpPr>
        <dsp:cNvPr id="0" name=""/>
        <dsp:cNvSpPr/>
      </dsp:nvSpPr>
      <dsp:spPr>
        <a:xfrm>
          <a:off x="175233" y="2523005"/>
          <a:ext cx="1066494" cy="106649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 Energy failure</a:t>
          </a:r>
          <a:endParaRPr lang="en-US" sz="1600" b="1" kern="1200" dirty="0">
            <a:solidFill>
              <a:schemeClr val="tx1"/>
            </a:solidFill>
            <a:latin typeface="Times New Roman" pitchFamily="18" charset="0"/>
            <a:cs typeface="Times New Roman" pitchFamily="18" charset="0"/>
          </a:endParaRPr>
        </a:p>
      </dsp:txBody>
      <dsp:txXfrm>
        <a:off x="175233" y="2523005"/>
        <a:ext cx="1066494" cy="1066494"/>
      </dsp:txXfrm>
    </dsp:sp>
    <dsp:sp modelId="{F11313A6-5450-4659-95DD-A98BB3633B0A}">
      <dsp:nvSpPr>
        <dsp:cNvPr id="0" name=""/>
        <dsp:cNvSpPr/>
      </dsp:nvSpPr>
      <dsp:spPr>
        <a:xfrm>
          <a:off x="1335018" y="2288223"/>
          <a:ext cx="266904" cy="25626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335018" y="2288223"/>
        <a:ext cx="266904" cy="256263"/>
      </dsp:txXfrm>
    </dsp:sp>
    <dsp:sp modelId="{2238B2F8-C829-4F73-9E27-5C284EA0AF0A}">
      <dsp:nvSpPr>
        <dsp:cNvPr id="0" name=""/>
        <dsp:cNvSpPr/>
      </dsp:nvSpPr>
      <dsp:spPr>
        <a:xfrm>
          <a:off x="1830697" y="1883108"/>
          <a:ext cx="1066494" cy="106649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0F1F96B-13CA-45C3-AAF1-DD691806C313}">
      <dsp:nvSpPr>
        <dsp:cNvPr id="0" name=""/>
        <dsp:cNvSpPr/>
      </dsp:nvSpPr>
      <dsp:spPr>
        <a:xfrm>
          <a:off x="1937892" y="3825525"/>
          <a:ext cx="1765006" cy="106649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EXCITATORY AMINO ACID</a:t>
          </a:r>
          <a:endParaRPr lang="en-US" sz="1600" b="1" kern="1200" dirty="0">
            <a:solidFill>
              <a:schemeClr val="tx1"/>
            </a:solidFill>
            <a:latin typeface="Times New Roman" pitchFamily="18" charset="0"/>
            <a:cs typeface="Times New Roman" pitchFamily="18" charset="0"/>
          </a:endParaRPr>
        </a:p>
      </dsp:txBody>
      <dsp:txXfrm>
        <a:off x="1937892" y="3825525"/>
        <a:ext cx="1765006" cy="1066494"/>
      </dsp:txXfrm>
    </dsp:sp>
    <dsp:sp modelId="{6E2BDEEC-A740-4DC1-A5B8-50C375A073E1}">
      <dsp:nvSpPr>
        <dsp:cNvPr id="0" name=""/>
        <dsp:cNvSpPr/>
      </dsp:nvSpPr>
      <dsp:spPr>
        <a:xfrm>
          <a:off x="3224862" y="2288223"/>
          <a:ext cx="327669" cy="25626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224862" y="2288223"/>
        <a:ext cx="327669" cy="256263"/>
      </dsp:txXfrm>
    </dsp:sp>
    <dsp:sp modelId="{9F7E5F53-634C-41BD-9620-2D218BEB08F6}">
      <dsp:nvSpPr>
        <dsp:cNvPr id="0" name=""/>
        <dsp:cNvSpPr/>
      </dsp:nvSpPr>
      <dsp:spPr>
        <a:xfrm>
          <a:off x="3833392" y="1883108"/>
          <a:ext cx="1066494" cy="106649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0F3DE44-AE74-4C2D-A8A1-B24F4BC80BA3}">
      <dsp:nvSpPr>
        <dsp:cNvPr id="0" name=""/>
        <dsp:cNvSpPr/>
      </dsp:nvSpPr>
      <dsp:spPr>
        <a:xfrm>
          <a:off x="4007008" y="2523005"/>
          <a:ext cx="1066494" cy="106649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Free radical formation</a:t>
          </a:r>
          <a:endParaRPr lang="en-US" sz="1600" b="1" kern="1200" dirty="0">
            <a:solidFill>
              <a:schemeClr val="tx1"/>
            </a:solidFill>
            <a:latin typeface="Times New Roman" pitchFamily="18" charset="0"/>
            <a:cs typeface="Times New Roman" pitchFamily="18" charset="0"/>
          </a:endParaRPr>
        </a:p>
      </dsp:txBody>
      <dsp:txXfrm>
        <a:off x="4007008" y="2523005"/>
        <a:ext cx="1066494" cy="1066494"/>
      </dsp:txXfrm>
    </dsp:sp>
    <dsp:sp modelId="{EB182B5C-5C9A-4035-B489-4976FE7B1617}">
      <dsp:nvSpPr>
        <dsp:cNvPr id="0" name=""/>
        <dsp:cNvSpPr/>
      </dsp:nvSpPr>
      <dsp:spPr>
        <a:xfrm>
          <a:off x="5105318" y="2288223"/>
          <a:ext cx="205430" cy="25626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105318" y="2288223"/>
        <a:ext cx="205430" cy="256263"/>
      </dsp:txXfrm>
    </dsp:sp>
    <dsp:sp modelId="{3B947989-7B07-4AFF-BCC6-9D44A15D76F2}">
      <dsp:nvSpPr>
        <dsp:cNvPr id="0" name=""/>
        <dsp:cNvSpPr/>
      </dsp:nvSpPr>
      <dsp:spPr>
        <a:xfrm>
          <a:off x="5486831" y="1883108"/>
          <a:ext cx="1066494" cy="106649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CE2F943-A249-47C7-82EC-FABEB2116572}">
      <dsp:nvSpPr>
        <dsp:cNvPr id="0" name=""/>
        <dsp:cNvSpPr/>
      </dsp:nvSpPr>
      <dsp:spPr>
        <a:xfrm>
          <a:off x="5660447" y="2523005"/>
          <a:ext cx="1066494" cy="106649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Accumulation of </a:t>
          </a:r>
          <a:r>
            <a:rPr lang="en-US" sz="1600" b="1" kern="1200" dirty="0" err="1" smtClean="0">
              <a:solidFill>
                <a:schemeClr val="tx1"/>
              </a:solidFill>
              <a:latin typeface="Times New Roman" pitchFamily="18" charset="0"/>
              <a:cs typeface="Times New Roman" pitchFamily="18" charset="0"/>
            </a:rPr>
            <a:t>cytosolic</a:t>
          </a:r>
          <a:r>
            <a:rPr lang="en-US" sz="1600" b="1" kern="1200" dirty="0" smtClean="0">
              <a:solidFill>
                <a:schemeClr val="tx1"/>
              </a:solidFill>
              <a:latin typeface="Times New Roman" pitchFamily="18" charset="0"/>
              <a:cs typeface="Times New Roman" pitchFamily="18" charset="0"/>
            </a:rPr>
            <a:t> Ca</a:t>
          </a:r>
          <a:endParaRPr lang="en-US" sz="1600" b="1" kern="1200" dirty="0">
            <a:solidFill>
              <a:schemeClr val="tx1"/>
            </a:solidFill>
            <a:latin typeface="Times New Roman" pitchFamily="18" charset="0"/>
            <a:cs typeface="Times New Roman" pitchFamily="18" charset="0"/>
          </a:endParaRPr>
        </a:p>
      </dsp:txBody>
      <dsp:txXfrm>
        <a:off x="5660447" y="2523005"/>
        <a:ext cx="1066494" cy="1066494"/>
      </dsp:txXfrm>
    </dsp:sp>
    <dsp:sp modelId="{3CBA4972-CB36-4CB8-AD28-E7405308AC4B}">
      <dsp:nvSpPr>
        <dsp:cNvPr id="0" name=""/>
        <dsp:cNvSpPr/>
      </dsp:nvSpPr>
      <dsp:spPr>
        <a:xfrm>
          <a:off x="6758757" y="2288223"/>
          <a:ext cx="205430" cy="25626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6758757" y="2288223"/>
        <a:ext cx="205430" cy="256263"/>
      </dsp:txXfrm>
    </dsp:sp>
    <dsp:sp modelId="{BFCE564E-B1CF-49FF-9702-3ED96D750E8A}">
      <dsp:nvSpPr>
        <dsp:cNvPr id="0" name=""/>
        <dsp:cNvSpPr/>
      </dsp:nvSpPr>
      <dsp:spPr>
        <a:xfrm>
          <a:off x="7140271" y="1883108"/>
          <a:ext cx="1066494" cy="106649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BACABB9-6A67-410F-B536-974FD13905E1}">
      <dsp:nvSpPr>
        <dsp:cNvPr id="0" name=""/>
        <dsp:cNvSpPr/>
      </dsp:nvSpPr>
      <dsp:spPr>
        <a:xfrm>
          <a:off x="7313886" y="2523005"/>
          <a:ext cx="1066494" cy="106649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Role of inflammation-cytokines</a:t>
          </a:r>
          <a:endParaRPr lang="en-US" sz="1600" b="1" kern="1200" dirty="0">
            <a:solidFill>
              <a:schemeClr val="tx1"/>
            </a:solidFill>
            <a:latin typeface="Times New Roman" pitchFamily="18" charset="0"/>
            <a:cs typeface="Times New Roman" pitchFamily="18" charset="0"/>
          </a:endParaRPr>
        </a:p>
      </dsp:txBody>
      <dsp:txXfrm>
        <a:off x="7313886" y="2523005"/>
        <a:ext cx="1066494" cy="1066494"/>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9FAA85-FCF9-4022-A211-7AAF932546D5}">
      <dsp:nvSpPr>
        <dsp:cNvPr id="0" name=""/>
        <dsp:cNvSpPr/>
      </dsp:nvSpPr>
      <dsp:spPr>
        <a:xfrm>
          <a:off x="4937" y="1871844"/>
          <a:ext cx="1080574" cy="108057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24DF1FC-7447-4295-A192-6289F488B801}">
      <dsp:nvSpPr>
        <dsp:cNvPr id="0" name=""/>
        <dsp:cNvSpPr/>
      </dsp:nvSpPr>
      <dsp:spPr>
        <a:xfrm>
          <a:off x="180844" y="2520189"/>
          <a:ext cx="1080574" cy="108057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 Energy failure</a:t>
          </a:r>
          <a:endParaRPr lang="en-US" sz="1600" b="1" kern="1200" dirty="0">
            <a:solidFill>
              <a:schemeClr val="tx1"/>
            </a:solidFill>
            <a:latin typeface="Times New Roman" pitchFamily="18" charset="0"/>
            <a:cs typeface="Times New Roman" pitchFamily="18" charset="0"/>
          </a:endParaRPr>
        </a:p>
      </dsp:txBody>
      <dsp:txXfrm>
        <a:off x="180844" y="2520189"/>
        <a:ext cx="1080574" cy="1080574"/>
      </dsp:txXfrm>
    </dsp:sp>
    <dsp:sp modelId="{F11313A6-5450-4659-95DD-A98BB3633B0A}">
      <dsp:nvSpPr>
        <dsp:cNvPr id="0" name=""/>
        <dsp:cNvSpPr/>
      </dsp:nvSpPr>
      <dsp:spPr>
        <a:xfrm>
          <a:off x="1293653" y="2282308"/>
          <a:ext cx="208142" cy="25964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293653" y="2282308"/>
        <a:ext cx="208142" cy="259646"/>
      </dsp:txXfrm>
    </dsp:sp>
    <dsp:sp modelId="{2238B2F8-C829-4F73-9E27-5C284EA0AF0A}">
      <dsp:nvSpPr>
        <dsp:cNvPr id="0" name=""/>
        <dsp:cNvSpPr/>
      </dsp:nvSpPr>
      <dsp:spPr>
        <a:xfrm>
          <a:off x="1680203" y="1871844"/>
          <a:ext cx="1080574" cy="108057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0F1F96B-13CA-45C3-AAF1-DD691806C313}">
      <dsp:nvSpPr>
        <dsp:cNvPr id="0" name=""/>
        <dsp:cNvSpPr/>
      </dsp:nvSpPr>
      <dsp:spPr>
        <a:xfrm>
          <a:off x="1793259" y="2520189"/>
          <a:ext cx="1206277" cy="108057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EXCITATORY AMINO ACID</a:t>
          </a:r>
          <a:endParaRPr lang="en-US" sz="1600" b="1" kern="1200" dirty="0">
            <a:solidFill>
              <a:schemeClr val="tx1"/>
            </a:solidFill>
            <a:latin typeface="Times New Roman" pitchFamily="18" charset="0"/>
            <a:cs typeface="Times New Roman" pitchFamily="18" charset="0"/>
          </a:endParaRPr>
        </a:p>
      </dsp:txBody>
      <dsp:txXfrm>
        <a:off x="1793259" y="2520189"/>
        <a:ext cx="1206277" cy="1080574"/>
      </dsp:txXfrm>
    </dsp:sp>
    <dsp:sp modelId="{6E2BDEEC-A740-4DC1-A5B8-50C375A073E1}">
      <dsp:nvSpPr>
        <dsp:cNvPr id="0" name=""/>
        <dsp:cNvSpPr/>
      </dsp:nvSpPr>
      <dsp:spPr>
        <a:xfrm>
          <a:off x="2990918" y="2282308"/>
          <a:ext cx="230140" cy="25964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990918" y="2282308"/>
        <a:ext cx="230140" cy="259646"/>
      </dsp:txXfrm>
    </dsp:sp>
    <dsp:sp modelId="{9F7E5F53-634C-41BD-9620-2D218BEB08F6}">
      <dsp:nvSpPr>
        <dsp:cNvPr id="0" name=""/>
        <dsp:cNvSpPr/>
      </dsp:nvSpPr>
      <dsp:spPr>
        <a:xfrm>
          <a:off x="3418322" y="1871844"/>
          <a:ext cx="1080574" cy="108057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0F3DE44-AE74-4C2D-A8A1-B24F4BC80BA3}">
      <dsp:nvSpPr>
        <dsp:cNvPr id="0" name=""/>
        <dsp:cNvSpPr/>
      </dsp:nvSpPr>
      <dsp:spPr>
        <a:xfrm>
          <a:off x="3594229" y="2520189"/>
          <a:ext cx="1080574" cy="108057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Free radical formation</a:t>
          </a:r>
          <a:endParaRPr lang="en-US" sz="1600" b="1" kern="1200" dirty="0">
            <a:solidFill>
              <a:schemeClr val="tx1"/>
            </a:solidFill>
            <a:latin typeface="Times New Roman" pitchFamily="18" charset="0"/>
            <a:cs typeface="Times New Roman" pitchFamily="18" charset="0"/>
          </a:endParaRPr>
        </a:p>
      </dsp:txBody>
      <dsp:txXfrm>
        <a:off x="3594229" y="2520189"/>
        <a:ext cx="1080574" cy="1080574"/>
      </dsp:txXfrm>
    </dsp:sp>
    <dsp:sp modelId="{EB182B5C-5C9A-4035-B489-4976FE7B1617}">
      <dsp:nvSpPr>
        <dsp:cNvPr id="0" name=""/>
        <dsp:cNvSpPr/>
      </dsp:nvSpPr>
      <dsp:spPr>
        <a:xfrm>
          <a:off x="4737806" y="2282308"/>
          <a:ext cx="238910" cy="25964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737806" y="2282308"/>
        <a:ext cx="238910" cy="259646"/>
      </dsp:txXfrm>
    </dsp:sp>
    <dsp:sp modelId="{3B947989-7B07-4AFF-BCC6-9D44A15D76F2}">
      <dsp:nvSpPr>
        <dsp:cNvPr id="0" name=""/>
        <dsp:cNvSpPr/>
      </dsp:nvSpPr>
      <dsp:spPr>
        <a:xfrm>
          <a:off x="5181498" y="1871844"/>
          <a:ext cx="1080574" cy="108057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CE2F943-A249-47C7-82EC-FABEB2116572}">
      <dsp:nvSpPr>
        <dsp:cNvPr id="0" name=""/>
        <dsp:cNvSpPr/>
      </dsp:nvSpPr>
      <dsp:spPr>
        <a:xfrm>
          <a:off x="5076764" y="3770932"/>
          <a:ext cx="1608207" cy="108057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Accumulation of </a:t>
          </a:r>
          <a:r>
            <a:rPr lang="en-US" sz="1600" b="1" kern="1200" dirty="0" err="1" smtClean="0">
              <a:solidFill>
                <a:schemeClr val="tx1"/>
              </a:solidFill>
              <a:latin typeface="Times New Roman" pitchFamily="18" charset="0"/>
              <a:cs typeface="Times New Roman" pitchFamily="18" charset="0"/>
            </a:rPr>
            <a:t>cytosolic</a:t>
          </a:r>
          <a:r>
            <a:rPr lang="en-US" sz="1600" b="1" kern="1200" dirty="0" smtClean="0">
              <a:solidFill>
                <a:schemeClr val="tx1"/>
              </a:solidFill>
              <a:latin typeface="Times New Roman" pitchFamily="18" charset="0"/>
              <a:cs typeface="Times New Roman" pitchFamily="18" charset="0"/>
            </a:rPr>
            <a:t> Ca</a:t>
          </a:r>
          <a:endParaRPr lang="en-US" sz="1600" b="1" kern="1200" dirty="0">
            <a:solidFill>
              <a:schemeClr val="tx1"/>
            </a:solidFill>
            <a:latin typeface="Times New Roman" pitchFamily="18" charset="0"/>
            <a:cs typeface="Times New Roman" pitchFamily="18" charset="0"/>
          </a:endParaRPr>
        </a:p>
      </dsp:txBody>
      <dsp:txXfrm>
        <a:off x="5076764" y="3770932"/>
        <a:ext cx="1608207" cy="1080574"/>
      </dsp:txXfrm>
    </dsp:sp>
    <dsp:sp modelId="{3CBA4972-CB36-4CB8-AD28-E7405308AC4B}">
      <dsp:nvSpPr>
        <dsp:cNvPr id="0" name=""/>
        <dsp:cNvSpPr/>
      </dsp:nvSpPr>
      <dsp:spPr>
        <a:xfrm>
          <a:off x="6562550" y="2282308"/>
          <a:ext cx="300478" cy="25964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6562550" y="2282308"/>
        <a:ext cx="300478" cy="259646"/>
      </dsp:txXfrm>
    </dsp:sp>
    <dsp:sp modelId="{BFCE564E-B1CF-49FF-9702-3ED96D750E8A}">
      <dsp:nvSpPr>
        <dsp:cNvPr id="0" name=""/>
        <dsp:cNvSpPr/>
      </dsp:nvSpPr>
      <dsp:spPr>
        <a:xfrm>
          <a:off x="7120581" y="1871844"/>
          <a:ext cx="1080574" cy="108057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BACABB9-6A67-410F-B536-974FD13905E1}">
      <dsp:nvSpPr>
        <dsp:cNvPr id="0" name=""/>
        <dsp:cNvSpPr/>
      </dsp:nvSpPr>
      <dsp:spPr>
        <a:xfrm>
          <a:off x="7296488" y="2520189"/>
          <a:ext cx="1080574" cy="108057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Role of inflammation-cytokines</a:t>
          </a:r>
          <a:endParaRPr lang="en-US" sz="1600" b="1" kern="1200" dirty="0">
            <a:solidFill>
              <a:schemeClr val="tx1"/>
            </a:solidFill>
            <a:latin typeface="Times New Roman" pitchFamily="18" charset="0"/>
            <a:cs typeface="Times New Roman" pitchFamily="18" charset="0"/>
          </a:endParaRPr>
        </a:p>
      </dsp:txBody>
      <dsp:txXfrm>
        <a:off x="7296488" y="2520189"/>
        <a:ext cx="1080574" cy="1080574"/>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9FAA85-FCF9-4022-A211-7AAF932546D5}">
      <dsp:nvSpPr>
        <dsp:cNvPr id="0" name=""/>
        <dsp:cNvSpPr/>
      </dsp:nvSpPr>
      <dsp:spPr>
        <a:xfrm>
          <a:off x="4931" y="1871844"/>
          <a:ext cx="1080574" cy="108057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24DF1FC-7447-4295-A192-6289F488B801}">
      <dsp:nvSpPr>
        <dsp:cNvPr id="0" name=""/>
        <dsp:cNvSpPr/>
      </dsp:nvSpPr>
      <dsp:spPr>
        <a:xfrm>
          <a:off x="180839" y="2520189"/>
          <a:ext cx="1080574" cy="108057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 Energy failure</a:t>
          </a:r>
          <a:endParaRPr lang="en-US" sz="1600" b="1" kern="1200" dirty="0">
            <a:solidFill>
              <a:schemeClr val="tx1"/>
            </a:solidFill>
            <a:latin typeface="Times New Roman" pitchFamily="18" charset="0"/>
            <a:cs typeface="Times New Roman" pitchFamily="18" charset="0"/>
          </a:endParaRPr>
        </a:p>
      </dsp:txBody>
      <dsp:txXfrm>
        <a:off x="180839" y="2520189"/>
        <a:ext cx="1080574" cy="1080574"/>
      </dsp:txXfrm>
    </dsp:sp>
    <dsp:sp modelId="{F11313A6-5450-4659-95DD-A98BB3633B0A}">
      <dsp:nvSpPr>
        <dsp:cNvPr id="0" name=""/>
        <dsp:cNvSpPr/>
      </dsp:nvSpPr>
      <dsp:spPr>
        <a:xfrm>
          <a:off x="1293648" y="2282308"/>
          <a:ext cx="208142" cy="25964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293648" y="2282308"/>
        <a:ext cx="208142" cy="259646"/>
      </dsp:txXfrm>
    </dsp:sp>
    <dsp:sp modelId="{2238B2F8-C829-4F73-9E27-5C284EA0AF0A}">
      <dsp:nvSpPr>
        <dsp:cNvPr id="0" name=""/>
        <dsp:cNvSpPr/>
      </dsp:nvSpPr>
      <dsp:spPr>
        <a:xfrm>
          <a:off x="1680198" y="1871844"/>
          <a:ext cx="1080574" cy="108057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0F1F96B-13CA-45C3-AAF1-DD691806C313}">
      <dsp:nvSpPr>
        <dsp:cNvPr id="0" name=""/>
        <dsp:cNvSpPr/>
      </dsp:nvSpPr>
      <dsp:spPr>
        <a:xfrm>
          <a:off x="1793254" y="2520189"/>
          <a:ext cx="1206277" cy="108057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EXCITATORY AMINO ACID</a:t>
          </a:r>
          <a:endParaRPr lang="en-US" sz="1600" b="1" kern="1200" dirty="0">
            <a:solidFill>
              <a:schemeClr val="tx1"/>
            </a:solidFill>
            <a:latin typeface="Times New Roman" pitchFamily="18" charset="0"/>
            <a:cs typeface="Times New Roman" pitchFamily="18" charset="0"/>
          </a:endParaRPr>
        </a:p>
      </dsp:txBody>
      <dsp:txXfrm>
        <a:off x="1793254" y="2520189"/>
        <a:ext cx="1206277" cy="1080574"/>
      </dsp:txXfrm>
    </dsp:sp>
    <dsp:sp modelId="{6E2BDEEC-A740-4DC1-A5B8-50C375A073E1}">
      <dsp:nvSpPr>
        <dsp:cNvPr id="0" name=""/>
        <dsp:cNvSpPr/>
      </dsp:nvSpPr>
      <dsp:spPr>
        <a:xfrm>
          <a:off x="3021683" y="2282308"/>
          <a:ext cx="260910" cy="25964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021683" y="2282308"/>
        <a:ext cx="260910" cy="259646"/>
      </dsp:txXfrm>
    </dsp:sp>
    <dsp:sp modelId="{9F7E5F53-634C-41BD-9620-2D218BEB08F6}">
      <dsp:nvSpPr>
        <dsp:cNvPr id="0" name=""/>
        <dsp:cNvSpPr/>
      </dsp:nvSpPr>
      <dsp:spPr>
        <a:xfrm>
          <a:off x="3506231" y="1871844"/>
          <a:ext cx="1080574" cy="108057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0F3DE44-AE74-4C2D-A8A1-B24F4BC80BA3}">
      <dsp:nvSpPr>
        <dsp:cNvPr id="0" name=""/>
        <dsp:cNvSpPr/>
      </dsp:nvSpPr>
      <dsp:spPr>
        <a:xfrm>
          <a:off x="3283406" y="4046824"/>
          <a:ext cx="1608218" cy="108057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Free radical formation</a:t>
          </a:r>
          <a:endParaRPr lang="en-US" sz="1600" b="1" kern="1200" dirty="0">
            <a:solidFill>
              <a:schemeClr val="tx1"/>
            </a:solidFill>
            <a:latin typeface="Times New Roman" pitchFamily="18" charset="0"/>
            <a:cs typeface="Times New Roman" pitchFamily="18" charset="0"/>
          </a:endParaRPr>
        </a:p>
      </dsp:txBody>
      <dsp:txXfrm>
        <a:off x="3283406" y="4046824"/>
        <a:ext cx="1608218" cy="1080574"/>
      </dsp:txXfrm>
    </dsp:sp>
    <dsp:sp modelId="{EB182B5C-5C9A-4035-B489-4976FE7B1617}">
      <dsp:nvSpPr>
        <dsp:cNvPr id="0" name=""/>
        <dsp:cNvSpPr/>
      </dsp:nvSpPr>
      <dsp:spPr>
        <a:xfrm>
          <a:off x="4887285" y="2282308"/>
          <a:ext cx="300480" cy="25964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887285" y="2282308"/>
        <a:ext cx="300480" cy="259646"/>
      </dsp:txXfrm>
    </dsp:sp>
    <dsp:sp modelId="{3B947989-7B07-4AFF-BCC6-9D44A15D76F2}">
      <dsp:nvSpPr>
        <dsp:cNvPr id="0" name=""/>
        <dsp:cNvSpPr/>
      </dsp:nvSpPr>
      <dsp:spPr>
        <a:xfrm>
          <a:off x="5445320" y="1871844"/>
          <a:ext cx="1080574" cy="108057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CE2F943-A249-47C7-82EC-FABEB2116572}">
      <dsp:nvSpPr>
        <dsp:cNvPr id="0" name=""/>
        <dsp:cNvSpPr/>
      </dsp:nvSpPr>
      <dsp:spPr>
        <a:xfrm>
          <a:off x="5621227" y="2520189"/>
          <a:ext cx="1080574" cy="108057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Accumulation of </a:t>
          </a:r>
          <a:r>
            <a:rPr lang="en-US" sz="1600" b="1" kern="1200" dirty="0" err="1" smtClean="0">
              <a:solidFill>
                <a:schemeClr val="tx1"/>
              </a:solidFill>
              <a:latin typeface="Times New Roman" pitchFamily="18" charset="0"/>
              <a:cs typeface="Times New Roman" pitchFamily="18" charset="0"/>
            </a:rPr>
            <a:t>cytosolic</a:t>
          </a:r>
          <a:r>
            <a:rPr lang="en-US" sz="1600" b="1" kern="1200" dirty="0" smtClean="0">
              <a:solidFill>
                <a:schemeClr val="tx1"/>
              </a:solidFill>
              <a:latin typeface="Times New Roman" pitchFamily="18" charset="0"/>
              <a:cs typeface="Times New Roman" pitchFamily="18" charset="0"/>
            </a:rPr>
            <a:t> Ca</a:t>
          </a:r>
          <a:endParaRPr lang="en-US" sz="1600" b="1" kern="1200" dirty="0">
            <a:solidFill>
              <a:schemeClr val="tx1"/>
            </a:solidFill>
            <a:latin typeface="Times New Roman" pitchFamily="18" charset="0"/>
            <a:cs typeface="Times New Roman" pitchFamily="18" charset="0"/>
          </a:endParaRPr>
        </a:p>
      </dsp:txBody>
      <dsp:txXfrm>
        <a:off x="5621227" y="2520189"/>
        <a:ext cx="1080574" cy="1080574"/>
      </dsp:txXfrm>
    </dsp:sp>
    <dsp:sp modelId="{3CBA4972-CB36-4CB8-AD28-E7405308AC4B}">
      <dsp:nvSpPr>
        <dsp:cNvPr id="0" name=""/>
        <dsp:cNvSpPr/>
      </dsp:nvSpPr>
      <dsp:spPr>
        <a:xfrm>
          <a:off x="6734036" y="2282308"/>
          <a:ext cx="208142" cy="25964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6734036" y="2282308"/>
        <a:ext cx="208142" cy="259646"/>
      </dsp:txXfrm>
    </dsp:sp>
    <dsp:sp modelId="{BFCE564E-B1CF-49FF-9702-3ED96D750E8A}">
      <dsp:nvSpPr>
        <dsp:cNvPr id="0" name=""/>
        <dsp:cNvSpPr/>
      </dsp:nvSpPr>
      <dsp:spPr>
        <a:xfrm>
          <a:off x="7120586" y="1871844"/>
          <a:ext cx="1080574" cy="1080574"/>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BACABB9-6A67-410F-B536-974FD13905E1}">
      <dsp:nvSpPr>
        <dsp:cNvPr id="0" name=""/>
        <dsp:cNvSpPr/>
      </dsp:nvSpPr>
      <dsp:spPr>
        <a:xfrm>
          <a:off x="7296494" y="2520189"/>
          <a:ext cx="1080574" cy="1080574"/>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Role of inflammation-cytokines</a:t>
          </a:r>
          <a:endParaRPr lang="en-US" sz="1600" b="1" kern="1200" dirty="0">
            <a:solidFill>
              <a:schemeClr val="tx1"/>
            </a:solidFill>
            <a:latin typeface="Times New Roman" pitchFamily="18" charset="0"/>
            <a:cs typeface="Times New Roman" pitchFamily="18" charset="0"/>
          </a:endParaRPr>
        </a:p>
      </dsp:txBody>
      <dsp:txXfrm>
        <a:off x="7296494" y="2520189"/>
        <a:ext cx="1080574" cy="10805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99E590-AC85-46F7-BB11-A2D08517F745}">
      <dsp:nvSpPr>
        <dsp:cNvPr id="0" name=""/>
        <dsp:cNvSpPr/>
      </dsp:nvSpPr>
      <dsp:spPr>
        <a:xfrm>
          <a:off x="0" y="0"/>
          <a:ext cx="1498178" cy="1498178"/>
        </a:xfrm>
        <a:prstGeom prst="pie">
          <a:avLst>
            <a:gd name="adj1" fmla="val 5400000"/>
            <a:gd name="adj2" fmla="val 16200000"/>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FFBAD40-1CA7-436A-B062-B29ACF8F1575}">
      <dsp:nvSpPr>
        <dsp:cNvPr id="0" name=""/>
        <dsp:cNvSpPr/>
      </dsp:nvSpPr>
      <dsp:spPr>
        <a:xfrm>
          <a:off x="749089" y="0"/>
          <a:ext cx="4435486" cy="149817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b="1" kern="1200" baseline="0" dirty="0" smtClean="0"/>
            <a:t>Current </a:t>
          </a:r>
          <a:r>
            <a:rPr lang="en-US" sz="3300" b="1" kern="1200" baseline="0" dirty="0" err="1" smtClean="0"/>
            <a:t>defination</a:t>
          </a:r>
          <a:r>
            <a:rPr lang="en-US" sz="3300" b="1" kern="1200" baseline="0" dirty="0" smtClean="0"/>
            <a:t> </a:t>
          </a:r>
          <a:br>
            <a:rPr lang="en-US" sz="3300" b="1" kern="1200" baseline="0" dirty="0" smtClean="0"/>
          </a:br>
          <a:r>
            <a:rPr lang="en-US" sz="3300" b="1" kern="1200" baseline="0" dirty="0" smtClean="0"/>
            <a:t>     (AAP, ACOG, ITCP)</a:t>
          </a:r>
          <a:endParaRPr lang="en-US" sz="3300" b="1" kern="1200" baseline="0" dirty="0"/>
        </a:p>
      </dsp:txBody>
      <dsp:txXfrm>
        <a:off x="749089" y="0"/>
        <a:ext cx="4435486" cy="1498178"/>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9FAA85-FCF9-4022-A211-7AAF932546D5}">
      <dsp:nvSpPr>
        <dsp:cNvPr id="0" name=""/>
        <dsp:cNvSpPr/>
      </dsp:nvSpPr>
      <dsp:spPr>
        <a:xfrm>
          <a:off x="4530" y="1890147"/>
          <a:ext cx="1057695" cy="1057695"/>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24DF1FC-7447-4295-A192-6289F488B801}">
      <dsp:nvSpPr>
        <dsp:cNvPr id="0" name=""/>
        <dsp:cNvSpPr/>
      </dsp:nvSpPr>
      <dsp:spPr>
        <a:xfrm>
          <a:off x="176713" y="2524764"/>
          <a:ext cx="1057695" cy="1057695"/>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 Energy failure</a:t>
          </a:r>
          <a:endParaRPr lang="en-US" sz="1600" b="1" kern="1200" dirty="0">
            <a:solidFill>
              <a:schemeClr val="tx1"/>
            </a:solidFill>
            <a:latin typeface="Times New Roman" pitchFamily="18" charset="0"/>
            <a:cs typeface="Times New Roman" pitchFamily="18" charset="0"/>
          </a:endParaRPr>
        </a:p>
      </dsp:txBody>
      <dsp:txXfrm>
        <a:off x="176713" y="2524764"/>
        <a:ext cx="1057695" cy="1057695"/>
      </dsp:txXfrm>
    </dsp:sp>
    <dsp:sp modelId="{F11313A6-5450-4659-95DD-A98BB3633B0A}">
      <dsp:nvSpPr>
        <dsp:cNvPr id="0" name=""/>
        <dsp:cNvSpPr/>
      </dsp:nvSpPr>
      <dsp:spPr>
        <a:xfrm>
          <a:off x="1265961" y="2291920"/>
          <a:ext cx="203735" cy="25414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265961" y="2291920"/>
        <a:ext cx="203735" cy="254149"/>
      </dsp:txXfrm>
    </dsp:sp>
    <dsp:sp modelId="{2238B2F8-C829-4F73-9E27-5C284EA0AF0A}">
      <dsp:nvSpPr>
        <dsp:cNvPr id="0" name=""/>
        <dsp:cNvSpPr/>
      </dsp:nvSpPr>
      <dsp:spPr>
        <a:xfrm>
          <a:off x="1644327" y="1890147"/>
          <a:ext cx="1057695" cy="1057695"/>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0F1F96B-13CA-45C3-AAF1-DD691806C313}">
      <dsp:nvSpPr>
        <dsp:cNvPr id="0" name=""/>
        <dsp:cNvSpPr/>
      </dsp:nvSpPr>
      <dsp:spPr>
        <a:xfrm>
          <a:off x="1754989" y="2524764"/>
          <a:ext cx="1180737" cy="1057695"/>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EXCITATORY AMINO ACID</a:t>
          </a:r>
          <a:endParaRPr lang="en-US" sz="1600" b="1" kern="1200" dirty="0">
            <a:solidFill>
              <a:schemeClr val="tx1"/>
            </a:solidFill>
            <a:latin typeface="Times New Roman" pitchFamily="18" charset="0"/>
            <a:cs typeface="Times New Roman" pitchFamily="18" charset="0"/>
          </a:endParaRPr>
        </a:p>
      </dsp:txBody>
      <dsp:txXfrm>
        <a:off x="1754989" y="2524764"/>
        <a:ext cx="1180737" cy="1057695"/>
      </dsp:txXfrm>
    </dsp:sp>
    <dsp:sp modelId="{6E2BDEEC-A740-4DC1-A5B8-50C375A073E1}">
      <dsp:nvSpPr>
        <dsp:cNvPr id="0" name=""/>
        <dsp:cNvSpPr/>
      </dsp:nvSpPr>
      <dsp:spPr>
        <a:xfrm>
          <a:off x="2927290" y="2291920"/>
          <a:ext cx="225267" cy="25414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927290" y="2291920"/>
        <a:ext cx="225267" cy="254149"/>
      </dsp:txXfrm>
    </dsp:sp>
    <dsp:sp modelId="{9F7E5F53-634C-41BD-9620-2D218BEB08F6}">
      <dsp:nvSpPr>
        <dsp:cNvPr id="0" name=""/>
        <dsp:cNvSpPr/>
      </dsp:nvSpPr>
      <dsp:spPr>
        <a:xfrm>
          <a:off x="3345644" y="1890147"/>
          <a:ext cx="1057695" cy="1057695"/>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0F3DE44-AE74-4C2D-A8A1-B24F4BC80BA3}">
      <dsp:nvSpPr>
        <dsp:cNvPr id="0" name=""/>
        <dsp:cNvSpPr/>
      </dsp:nvSpPr>
      <dsp:spPr>
        <a:xfrm>
          <a:off x="3517827" y="2524764"/>
          <a:ext cx="1057695" cy="1057695"/>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Free radical formation</a:t>
          </a:r>
          <a:endParaRPr lang="en-US" sz="1600" b="1" kern="1200" dirty="0">
            <a:solidFill>
              <a:schemeClr val="tx1"/>
            </a:solidFill>
            <a:latin typeface="Times New Roman" pitchFamily="18" charset="0"/>
            <a:cs typeface="Times New Roman" pitchFamily="18" charset="0"/>
          </a:endParaRPr>
        </a:p>
      </dsp:txBody>
      <dsp:txXfrm>
        <a:off x="3517827" y="2524764"/>
        <a:ext cx="1057695" cy="1057695"/>
      </dsp:txXfrm>
    </dsp:sp>
    <dsp:sp modelId="{EB182B5C-5C9A-4035-B489-4976FE7B1617}">
      <dsp:nvSpPr>
        <dsp:cNvPr id="0" name=""/>
        <dsp:cNvSpPr/>
      </dsp:nvSpPr>
      <dsp:spPr>
        <a:xfrm>
          <a:off x="4607075" y="2291920"/>
          <a:ext cx="203735" cy="25414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4607075" y="2291920"/>
        <a:ext cx="203735" cy="254149"/>
      </dsp:txXfrm>
    </dsp:sp>
    <dsp:sp modelId="{3B947989-7B07-4AFF-BCC6-9D44A15D76F2}">
      <dsp:nvSpPr>
        <dsp:cNvPr id="0" name=""/>
        <dsp:cNvSpPr/>
      </dsp:nvSpPr>
      <dsp:spPr>
        <a:xfrm>
          <a:off x="4985441" y="1890147"/>
          <a:ext cx="1057695" cy="1057695"/>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CE2F943-A249-47C7-82EC-FABEB2116572}">
      <dsp:nvSpPr>
        <dsp:cNvPr id="0" name=""/>
        <dsp:cNvSpPr/>
      </dsp:nvSpPr>
      <dsp:spPr>
        <a:xfrm>
          <a:off x="5157624" y="2524764"/>
          <a:ext cx="1057695" cy="1057695"/>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Accumulation of </a:t>
          </a:r>
          <a:r>
            <a:rPr lang="en-US" sz="1600" b="1" kern="1200" dirty="0" err="1" smtClean="0">
              <a:solidFill>
                <a:schemeClr val="tx1"/>
              </a:solidFill>
              <a:latin typeface="Times New Roman" pitchFamily="18" charset="0"/>
              <a:cs typeface="Times New Roman" pitchFamily="18" charset="0"/>
            </a:rPr>
            <a:t>cytosolic</a:t>
          </a:r>
          <a:r>
            <a:rPr lang="en-US" sz="1600" b="1" kern="1200" dirty="0" smtClean="0">
              <a:solidFill>
                <a:schemeClr val="tx1"/>
              </a:solidFill>
              <a:latin typeface="Times New Roman" pitchFamily="18" charset="0"/>
              <a:cs typeface="Times New Roman" pitchFamily="18" charset="0"/>
            </a:rPr>
            <a:t> Ca</a:t>
          </a:r>
          <a:endParaRPr lang="en-US" sz="1600" b="1" kern="1200" dirty="0">
            <a:solidFill>
              <a:schemeClr val="tx1"/>
            </a:solidFill>
            <a:latin typeface="Times New Roman" pitchFamily="18" charset="0"/>
            <a:cs typeface="Times New Roman" pitchFamily="18" charset="0"/>
          </a:endParaRPr>
        </a:p>
      </dsp:txBody>
      <dsp:txXfrm>
        <a:off x="5157624" y="2524764"/>
        <a:ext cx="1057695" cy="1057695"/>
      </dsp:txXfrm>
    </dsp:sp>
    <dsp:sp modelId="{3CBA4972-CB36-4CB8-AD28-E7405308AC4B}">
      <dsp:nvSpPr>
        <dsp:cNvPr id="0" name=""/>
        <dsp:cNvSpPr/>
      </dsp:nvSpPr>
      <dsp:spPr>
        <a:xfrm>
          <a:off x="6308152" y="2291920"/>
          <a:ext cx="265015" cy="25414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6308152" y="2291920"/>
        <a:ext cx="265015" cy="254149"/>
      </dsp:txXfrm>
    </dsp:sp>
    <dsp:sp modelId="{BFCE564E-B1CF-49FF-9702-3ED96D750E8A}">
      <dsp:nvSpPr>
        <dsp:cNvPr id="0" name=""/>
        <dsp:cNvSpPr/>
      </dsp:nvSpPr>
      <dsp:spPr>
        <a:xfrm>
          <a:off x="6800323" y="1890147"/>
          <a:ext cx="1057695" cy="1057695"/>
        </a:xfrm>
        <a:prstGeom prst="roundRect">
          <a:avLst>
            <a:gd name="adj" fmla="val 10000"/>
          </a:avLst>
        </a:prstGeom>
        <a:solidFill>
          <a:schemeClr val="accent1">
            <a:tint val="50000"/>
            <a:hueOff val="0"/>
            <a:satOff val="0"/>
            <a:lumOff val="0"/>
            <a:alphaOff val="0"/>
          </a:schemeClr>
        </a:solid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BACABB9-6A67-410F-B536-974FD13905E1}">
      <dsp:nvSpPr>
        <dsp:cNvPr id="0" name=""/>
        <dsp:cNvSpPr/>
      </dsp:nvSpPr>
      <dsp:spPr>
        <a:xfrm>
          <a:off x="6251745" y="4019077"/>
          <a:ext cx="1752231" cy="1057695"/>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latin typeface="Times New Roman" pitchFamily="18" charset="0"/>
              <a:cs typeface="Times New Roman" pitchFamily="18" charset="0"/>
            </a:rPr>
            <a:t>Role of inflammation-cytokines</a:t>
          </a:r>
          <a:endParaRPr lang="en-US" sz="1600" b="1" kern="1200" dirty="0">
            <a:solidFill>
              <a:schemeClr val="tx1"/>
            </a:solidFill>
            <a:latin typeface="Times New Roman" pitchFamily="18" charset="0"/>
            <a:cs typeface="Times New Roman" pitchFamily="18" charset="0"/>
          </a:endParaRPr>
        </a:p>
      </dsp:txBody>
      <dsp:txXfrm>
        <a:off x="6251745" y="4019077"/>
        <a:ext cx="1752231" cy="1057695"/>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65C79DE-08CC-439F-AE5F-EEC34DDDA1D7}">
      <dsp:nvSpPr>
        <dsp:cNvPr id="0" name=""/>
        <dsp:cNvSpPr/>
      </dsp:nvSpPr>
      <dsp:spPr>
        <a:xfrm>
          <a:off x="0" y="0"/>
          <a:ext cx="8316416" cy="2386643"/>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en-US" sz="3900" kern="1200" baseline="0" dirty="0" smtClean="0">
              <a:latin typeface="Times New Roman" pitchFamily="18" charset="0"/>
              <a:cs typeface="Times New Roman" pitchFamily="18" charset="0"/>
            </a:rPr>
            <a:t>2005 </a:t>
          </a:r>
          <a:r>
            <a:rPr lang="en-US" sz="3900" kern="1200" baseline="0" dirty="0" err="1" smtClean="0">
              <a:latin typeface="Times New Roman" pitchFamily="18" charset="0"/>
              <a:cs typeface="Times New Roman" pitchFamily="18" charset="0"/>
            </a:rPr>
            <a:t>survillance</a:t>
          </a:r>
          <a:r>
            <a:rPr lang="en-US" sz="3900" kern="1200" baseline="0" dirty="0" smtClean="0">
              <a:latin typeface="Times New Roman" pitchFamily="18" charset="0"/>
              <a:cs typeface="Times New Roman" pitchFamily="18" charset="0"/>
            </a:rPr>
            <a:t> of CP in </a:t>
          </a:r>
          <a:r>
            <a:rPr lang="en-US" sz="3900" kern="1200" baseline="0" dirty="0" err="1" smtClean="0">
              <a:latin typeface="Times New Roman" pitchFamily="18" charset="0"/>
              <a:cs typeface="Times New Roman" pitchFamily="18" charset="0"/>
            </a:rPr>
            <a:t>europe</a:t>
          </a:r>
          <a:r>
            <a:rPr lang="en-US" sz="3900" kern="1200" baseline="0" dirty="0" smtClean="0">
              <a:latin typeface="Times New Roman" pitchFamily="18" charset="0"/>
              <a:cs typeface="Times New Roman" pitchFamily="18" charset="0"/>
            </a:rPr>
            <a:t> study reported that male babies are at higher risk for CP than female babies.</a:t>
          </a:r>
          <a:endParaRPr lang="en-US" sz="3900" kern="1200" dirty="0">
            <a:latin typeface="Times New Roman" pitchFamily="18" charset="0"/>
            <a:cs typeface="Times New Roman" pitchFamily="18" charset="0"/>
          </a:endParaRPr>
        </a:p>
      </dsp:txBody>
      <dsp:txXfrm>
        <a:off x="1901947" y="0"/>
        <a:ext cx="6414468" cy="2386643"/>
      </dsp:txXfrm>
    </dsp:sp>
    <dsp:sp modelId="{7217DCF5-0AB4-4E7A-A68F-E7A4AA0E13F8}">
      <dsp:nvSpPr>
        <dsp:cNvPr id="0" name=""/>
        <dsp:cNvSpPr/>
      </dsp:nvSpPr>
      <dsp:spPr>
        <a:xfrm>
          <a:off x="238664" y="238664"/>
          <a:ext cx="1663283" cy="1909315"/>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EA2CBB-DF3D-4F0A-8FE1-72F0BD3B135A}">
      <dsp:nvSpPr>
        <dsp:cNvPr id="0" name=""/>
        <dsp:cNvSpPr/>
      </dsp:nvSpPr>
      <dsp:spPr>
        <a:xfrm>
          <a:off x="0" y="2625308"/>
          <a:ext cx="8316416" cy="2386643"/>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en-US" sz="3900" kern="1200" baseline="0" dirty="0" smtClean="0">
              <a:latin typeface="Times New Roman" pitchFamily="18" charset="0"/>
              <a:cs typeface="Times New Roman" pitchFamily="18" charset="0"/>
            </a:rPr>
            <a:t>Cognitive and motor outcome was worse in male compare to female</a:t>
          </a:r>
          <a:r>
            <a:rPr lang="en-US" sz="3900" kern="1200" baseline="0" dirty="0" smtClean="0"/>
            <a:t>.</a:t>
          </a:r>
          <a:endParaRPr lang="en-US" sz="3900" kern="1200" dirty="0"/>
        </a:p>
      </dsp:txBody>
      <dsp:txXfrm>
        <a:off x="1901947" y="2625308"/>
        <a:ext cx="6414468" cy="2386643"/>
      </dsp:txXfrm>
    </dsp:sp>
    <dsp:sp modelId="{C5150812-1A8A-49A3-9CD7-F82BFBC154A2}">
      <dsp:nvSpPr>
        <dsp:cNvPr id="0" name=""/>
        <dsp:cNvSpPr/>
      </dsp:nvSpPr>
      <dsp:spPr>
        <a:xfrm>
          <a:off x="238664" y="2863972"/>
          <a:ext cx="1663283" cy="190931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171F98-932F-4DAC-964E-2EC1AEBC1A0D}">
      <dsp:nvSpPr>
        <dsp:cNvPr id="0" name=""/>
        <dsp:cNvSpPr/>
      </dsp:nvSpPr>
      <dsp:spPr>
        <a:xfrm>
          <a:off x="1257299" y="0"/>
          <a:ext cx="4572000" cy="4572000"/>
        </a:xfrm>
        <a:prstGeom prst="triangle">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A3A5C6-8AC3-4D84-AAEB-3F56EC8A15F2}">
      <dsp:nvSpPr>
        <dsp:cNvPr id="0" name=""/>
        <dsp:cNvSpPr/>
      </dsp:nvSpPr>
      <dsp:spPr>
        <a:xfrm>
          <a:off x="3543300" y="457646"/>
          <a:ext cx="2971800" cy="81260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latin typeface="Times New Roman" pitchFamily="18" charset="0"/>
              <a:cs typeface="Times New Roman" pitchFamily="18" charset="0"/>
            </a:rPr>
            <a:t>Selective neuronal necrosis</a:t>
          </a:r>
          <a:endParaRPr lang="en-US" sz="1600" b="1" kern="1200" dirty="0">
            <a:latin typeface="Times New Roman" pitchFamily="18" charset="0"/>
            <a:cs typeface="Times New Roman" pitchFamily="18" charset="0"/>
          </a:endParaRPr>
        </a:p>
      </dsp:txBody>
      <dsp:txXfrm>
        <a:off x="3543300" y="457646"/>
        <a:ext cx="2971800" cy="812601"/>
      </dsp:txXfrm>
    </dsp:sp>
    <dsp:sp modelId="{9EC0DFB4-4650-494B-8A4D-48C842CCB5A0}">
      <dsp:nvSpPr>
        <dsp:cNvPr id="0" name=""/>
        <dsp:cNvSpPr/>
      </dsp:nvSpPr>
      <dsp:spPr>
        <a:xfrm>
          <a:off x="3543300" y="1371823"/>
          <a:ext cx="2971800" cy="81260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err="1" smtClean="0">
              <a:latin typeface="Times New Roman" pitchFamily="18" charset="0"/>
              <a:cs typeface="Times New Roman" pitchFamily="18" charset="0"/>
            </a:rPr>
            <a:t>Parasagittal</a:t>
          </a:r>
          <a:r>
            <a:rPr lang="en-US" sz="1600" b="1" kern="1200" dirty="0" smtClean="0">
              <a:latin typeface="Times New Roman" pitchFamily="18" charset="0"/>
              <a:cs typeface="Times New Roman" pitchFamily="18" charset="0"/>
            </a:rPr>
            <a:t> cerebral injury</a:t>
          </a:r>
          <a:endParaRPr lang="en-US" sz="1600" b="1" kern="1200" dirty="0">
            <a:latin typeface="Times New Roman" pitchFamily="18" charset="0"/>
            <a:cs typeface="Times New Roman" pitchFamily="18" charset="0"/>
          </a:endParaRPr>
        </a:p>
      </dsp:txBody>
      <dsp:txXfrm>
        <a:off x="3543300" y="1371823"/>
        <a:ext cx="2971800" cy="812601"/>
      </dsp:txXfrm>
    </dsp:sp>
    <dsp:sp modelId="{D9C683D0-B435-4F1D-92EB-1353289085CB}">
      <dsp:nvSpPr>
        <dsp:cNvPr id="0" name=""/>
        <dsp:cNvSpPr/>
      </dsp:nvSpPr>
      <dsp:spPr>
        <a:xfrm>
          <a:off x="3543300" y="2286000"/>
          <a:ext cx="2971800" cy="81260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err="1" smtClean="0">
              <a:latin typeface="Times New Roman" pitchFamily="18" charset="0"/>
              <a:cs typeface="Times New Roman" pitchFamily="18" charset="0"/>
            </a:rPr>
            <a:t>Periventricular</a:t>
          </a:r>
          <a:r>
            <a:rPr lang="en-US" sz="1600" b="1" kern="1200" dirty="0" smtClean="0">
              <a:latin typeface="Times New Roman" pitchFamily="18" charset="0"/>
              <a:cs typeface="Times New Roman" pitchFamily="18" charset="0"/>
            </a:rPr>
            <a:t> </a:t>
          </a:r>
          <a:r>
            <a:rPr lang="en-US" sz="1600" b="1" kern="1200" dirty="0" err="1" smtClean="0">
              <a:latin typeface="Times New Roman" pitchFamily="18" charset="0"/>
              <a:cs typeface="Times New Roman" pitchFamily="18" charset="0"/>
            </a:rPr>
            <a:t>leukomalacia</a:t>
          </a:r>
          <a:endParaRPr lang="en-US" sz="1600" b="1" kern="1200" dirty="0">
            <a:latin typeface="Times New Roman" pitchFamily="18" charset="0"/>
            <a:cs typeface="Times New Roman" pitchFamily="18" charset="0"/>
          </a:endParaRPr>
        </a:p>
      </dsp:txBody>
      <dsp:txXfrm>
        <a:off x="3543300" y="2286000"/>
        <a:ext cx="2971800" cy="812601"/>
      </dsp:txXfrm>
    </dsp:sp>
    <dsp:sp modelId="{10C7F56F-E985-41D6-8E20-00E666FA8571}">
      <dsp:nvSpPr>
        <dsp:cNvPr id="0" name=""/>
        <dsp:cNvSpPr/>
      </dsp:nvSpPr>
      <dsp:spPr>
        <a:xfrm>
          <a:off x="3543300" y="3200176"/>
          <a:ext cx="2971800" cy="81260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latin typeface="Times New Roman" pitchFamily="18" charset="0"/>
              <a:cs typeface="Times New Roman" pitchFamily="18" charset="0"/>
            </a:rPr>
            <a:t>Focal (and multifocal)ischemic brain necrosis, stroke</a:t>
          </a:r>
          <a:endParaRPr lang="en-US" sz="1600" b="1" kern="1200" dirty="0">
            <a:latin typeface="Times New Roman" pitchFamily="18" charset="0"/>
            <a:cs typeface="Times New Roman" pitchFamily="18" charset="0"/>
          </a:endParaRPr>
        </a:p>
      </dsp:txBody>
      <dsp:txXfrm>
        <a:off x="3543300" y="3200176"/>
        <a:ext cx="2971800" cy="812601"/>
      </dsp:txXfrm>
    </dsp:sp>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171F98-932F-4DAC-964E-2EC1AEBC1A0D}">
      <dsp:nvSpPr>
        <dsp:cNvPr id="0" name=""/>
        <dsp:cNvSpPr/>
      </dsp:nvSpPr>
      <dsp:spPr>
        <a:xfrm>
          <a:off x="1058419" y="0"/>
          <a:ext cx="4572000" cy="4572000"/>
        </a:xfrm>
        <a:prstGeom prst="triangle">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A3A5C6-8AC3-4D84-AAEB-3F56EC8A15F2}">
      <dsp:nvSpPr>
        <dsp:cNvPr id="0" name=""/>
        <dsp:cNvSpPr/>
      </dsp:nvSpPr>
      <dsp:spPr>
        <a:xfrm>
          <a:off x="0" y="416963"/>
          <a:ext cx="3767321" cy="1740535"/>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b="1" kern="1200" dirty="0" smtClean="0"/>
            <a:t>Selective neuronal necrosis</a:t>
          </a:r>
          <a:endParaRPr lang="en-US" sz="3600" b="1" kern="1200" dirty="0"/>
        </a:p>
      </dsp:txBody>
      <dsp:txXfrm>
        <a:off x="0" y="416963"/>
        <a:ext cx="3767321" cy="1740535"/>
      </dsp:txXfrm>
    </dsp:sp>
    <dsp:sp modelId="{9EC0DFB4-4650-494B-8A4D-48C842CCB5A0}">
      <dsp:nvSpPr>
        <dsp:cNvPr id="0" name=""/>
        <dsp:cNvSpPr/>
      </dsp:nvSpPr>
      <dsp:spPr>
        <a:xfrm>
          <a:off x="3344419" y="2266759"/>
          <a:ext cx="2971800" cy="54738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b="1" kern="1200" dirty="0" err="1" smtClean="0"/>
            <a:t>Parasagittal</a:t>
          </a:r>
          <a:r>
            <a:rPr lang="en-US" sz="1300" b="1" kern="1200" dirty="0" smtClean="0"/>
            <a:t> cerebral injury</a:t>
          </a:r>
          <a:endParaRPr lang="en-US" sz="1300" b="1" kern="1200" dirty="0"/>
        </a:p>
      </dsp:txBody>
      <dsp:txXfrm>
        <a:off x="3344419" y="2266759"/>
        <a:ext cx="2971800" cy="547389"/>
      </dsp:txXfrm>
    </dsp:sp>
    <dsp:sp modelId="{D9C683D0-B435-4F1D-92EB-1353289085CB}">
      <dsp:nvSpPr>
        <dsp:cNvPr id="0" name=""/>
        <dsp:cNvSpPr/>
      </dsp:nvSpPr>
      <dsp:spPr>
        <a:xfrm>
          <a:off x="3344419" y="2882572"/>
          <a:ext cx="2971800" cy="54738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b="1" kern="1200" dirty="0" err="1" smtClean="0"/>
            <a:t>Periventricular</a:t>
          </a:r>
          <a:r>
            <a:rPr lang="en-US" sz="1300" b="1" kern="1200" dirty="0" smtClean="0"/>
            <a:t> </a:t>
          </a:r>
          <a:r>
            <a:rPr lang="en-US" sz="1300" b="1" kern="1200" dirty="0" err="1" smtClean="0"/>
            <a:t>leukomalacia</a:t>
          </a:r>
          <a:endParaRPr lang="en-US" sz="1300" b="1" kern="1200" dirty="0"/>
        </a:p>
      </dsp:txBody>
      <dsp:txXfrm>
        <a:off x="3344419" y="2882572"/>
        <a:ext cx="2971800" cy="547389"/>
      </dsp:txXfrm>
    </dsp:sp>
    <dsp:sp modelId="{10C7F56F-E985-41D6-8E20-00E666FA8571}">
      <dsp:nvSpPr>
        <dsp:cNvPr id="0" name=""/>
        <dsp:cNvSpPr/>
      </dsp:nvSpPr>
      <dsp:spPr>
        <a:xfrm>
          <a:off x="3344419" y="3498386"/>
          <a:ext cx="2971800" cy="54738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b="1" kern="1200" dirty="0" smtClean="0"/>
            <a:t>Focal (and multifocal)ischemic brain necrosis, stroke</a:t>
          </a:r>
          <a:endParaRPr lang="en-US" sz="1300" b="1" kern="1200" dirty="0"/>
        </a:p>
      </dsp:txBody>
      <dsp:txXfrm>
        <a:off x="3344419" y="3498386"/>
        <a:ext cx="2971800" cy="547389"/>
      </dsp:txXfrm>
    </dsp:sp>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171F98-932F-4DAC-964E-2EC1AEBC1A0D}">
      <dsp:nvSpPr>
        <dsp:cNvPr id="0" name=""/>
        <dsp:cNvSpPr/>
      </dsp:nvSpPr>
      <dsp:spPr>
        <a:xfrm>
          <a:off x="1257299" y="0"/>
          <a:ext cx="4572000" cy="4572000"/>
        </a:xfrm>
        <a:prstGeom prst="triangle">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A3A5C6-8AC3-4D84-AAEB-3F56EC8A15F2}">
      <dsp:nvSpPr>
        <dsp:cNvPr id="0" name=""/>
        <dsp:cNvSpPr/>
      </dsp:nvSpPr>
      <dsp:spPr>
        <a:xfrm>
          <a:off x="3543300" y="457582"/>
          <a:ext cx="2971800" cy="52863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b="1" kern="1200" dirty="0" smtClean="0"/>
            <a:t>Selective neuronal necrosis</a:t>
          </a:r>
          <a:endParaRPr lang="en-US" sz="1300" b="1" kern="1200" dirty="0"/>
        </a:p>
      </dsp:txBody>
      <dsp:txXfrm>
        <a:off x="3543300" y="457582"/>
        <a:ext cx="2971800" cy="528637"/>
      </dsp:txXfrm>
    </dsp:sp>
    <dsp:sp modelId="{9EC0DFB4-4650-494B-8A4D-48C842CCB5A0}">
      <dsp:nvSpPr>
        <dsp:cNvPr id="0" name=""/>
        <dsp:cNvSpPr/>
      </dsp:nvSpPr>
      <dsp:spPr>
        <a:xfrm>
          <a:off x="0" y="1027127"/>
          <a:ext cx="2971800" cy="1806602"/>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b="1" kern="1200" dirty="0" err="1" smtClean="0"/>
            <a:t>Parasagittal</a:t>
          </a:r>
          <a:r>
            <a:rPr lang="en-US" sz="3600" b="1" kern="1200" dirty="0" smtClean="0"/>
            <a:t> cerebral injury</a:t>
          </a:r>
          <a:endParaRPr lang="en-US" sz="3600" b="1" kern="1200" dirty="0"/>
        </a:p>
      </dsp:txBody>
      <dsp:txXfrm>
        <a:off x="0" y="1027127"/>
        <a:ext cx="2971800" cy="1806602"/>
      </dsp:txXfrm>
    </dsp:sp>
    <dsp:sp modelId="{D9C683D0-B435-4F1D-92EB-1353289085CB}">
      <dsp:nvSpPr>
        <dsp:cNvPr id="0" name=""/>
        <dsp:cNvSpPr/>
      </dsp:nvSpPr>
      <dsp:spPr>
        <a:xfrm>
          <a:off x="3543300" y="2924982"/>
          <a:ext cx="2971800" cy="52863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b="1" kern="1200" dirty="0" err="1" smtClean="0"/>
            <a:t>Periventricular</a:t>
          </a:r>
          <a:r>
            <a:rPr lang="en-US" sz="1300" b="1" kern="1200" dirty="0" smtClean="0"/>
            <a:t> </a:t>
          </a:r>
          <a:r>
            <a:rPr lang="en-US" sz="1300" b="1" kern="1200" dirty="0" err="1" smtClean="0"/>
            <a:t>leukomalacia</a:t>
          </a:r>
          <a:endParaRPr lang="en-US" sz="1300" b="1" kern="1200" dirty="0"/>
        </a:p>
      </dsp:txBody>
      <dsp:txXfrm>
        <a:off x="3543300" y="2924982"/>
        <a:ext cx="2971800" cy="528637"/>
      </dsp:txXfrm>
    </dsp:sp>
    <dsp:sp modelId="{10C7F56F-E985-41D6-8E20-00E666FA8571}">
      <dsp:nvSpPr>
        <dsp:cNvPr id="0" name=""/>
        <dsp:cNvSpPr/>
      </dsp:nvSpPr>
      <dsp:spPr>
        <a:xfrm>
          <a:off x="3543300" y="3519699"/>
          <a:ext cx="2971800" cy="52863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b="1" kern="1200" dirty="0" smtClean="0"/>
            <a:t>Focal (and multifocal)ischemic brain necrosis, stroke</a:t>
          </a:r>
          <a:endParaRPr lang="en-US" sz="1300" b="1" kern="1200" dirty="0"/>
        </a:p>
      </dsp:txBody>
      <dsp:txXfrm>
        <a:off x="3543300" y="3519699"/>
        <a:ext cx="2971800" cy="528637"/>
      </dsp:txXfrm>
    </dsp:sp>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171F98-932F-4DAC-964E-2EC1AEBC1A0D}">
      <dsp:nvSpPr>
        <dsp:cNvPr id="0" name=""/>
        <dsp:cNvSpPr/>
      </dsp:nvSpPr>
      <dsp:spPr>
        <a:xfrm>
          <a:off x="1257299" y="0"/>
          <a:ext cx="4572000" cy="4572000"/>
        </a:xfrm>
        <a:prstGeom prst="triangle">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A3A5C6-8AC3-4D84-AAEB-3F56EC8A15F2}">
      <dsp:nvSpPr>
        <dsp:cNvPr id="0" name=""/>
        <dsp:cNvSpPr/>
      </dsp:nvSpPr>
      <dsp:spPr>
        <a:xfrm>
          <a:off x="3543300" y="457807"/>
          <a:ext cx="2971800" cy="657225"/>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smtClean="0"/>
            <a:t>Selective neuronal necrosis</a:t>
          </a:r>
          <a:endParaRPr lang="en-US" sz="1500" b="1" kern="1200" dirty="0"/>
        </a:p>
      </dsp:txBody>
      <dsp:txXfrm>
        <a:off x="3543300" y="457807"/>
        <a:ext cx="2971800" cy="657225"/>
      </dsp:txXfrm>
    </dsp:sp>
    <dsp:sp modelId="{9EC0DFB4-4650-494B-8A4D-48C842CCB5A0}">
      <dsp:nvSpPr>
        <dsp:cNvPr id="0" name=""/>
        <dsp:cNvSpPr/>
      </dsp:nvSpPr>
      <dsp:spPr>
        <a:xfrm>
          <a:off x="3543300" y="1197185"/>
          <a:ext cx="2971800" cy="657225"/>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err="1" smtClean="0"/>
            <a:t>Parasagittal</a:t>
          </a:r>
          <a:r>
            <a:rPr lang="en-US" sz="1500" b="1" kern="1200" dirty="0" smtClean="0"/>
            <a:t> cerebral injury</a:t>
          </a:r>
          <a:endParaRPr lang="en-US" sz="1500" b="1" kern="1200" dirty="0"/>
        </a:p>
      </dsp:txBody>
      <dsp:txXfrm>
        <a:off x="3543300" y="1197185"/>
        <a:ext cx="2971800" cy="657225"/>
      </dsp:txXfrm>
    </dsp:sp>
    <dsp:sp modelId="{D9C683D0-B435-4F1D-92EB-1353289085CB}">
      <dsp:nvSpPr>
        <dsp:cNvPr id="0" name=""/>
        <dsp:cNvSpPr/>
      </dsp:nvSpPr>
      <dsp:spPr>
        <a:xfrm>
          <a:off x="0" y="1981240"/>
          <a:ext cx="2971800" cy="1356098"/>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err="1" smtClean="0"/>
            <a:t>Periventricular</a:t>
          </a:r>
          <a:r>
            <a:rPr lang="en-US" sz="2800" b="1" kern="1200" dirty="0" smtClean="0"/>
            <a:t> </a:t>
          </a:r>
          <a:r>
            <a:rPr lang="en-US" sz="2800" b="1" kern="1200" dirty="0" err="1" smtClean="0"/>
            <a:t>leukomalacia</a:t>
          </a:r>
          <a:endParaRPr lang="en-US" sz="2800" b="1" kern="1200" dirty="0"/>
        </a:p>
      </dsp:txBody>
      <dsp:txXfrm>
        <a:off x="0" y="1981240"/>
        <a:ext cx="2971800" cy="1356098"/>
      </dsp:txXfrm>
    </dsp:sp>
    <dsp:sp modelId="{10C7F56F-E985-41D6-8E20-00E666FA8571}">
      <dsp:nvSpPr>
        <dsp:cNvPr id="0" name=""/>
        <dsp:cNvSpPr/>
      </dsp:nvSpPr>
      <dsp:spPr>
        <a:xfrm>
          <a:off x="3543300" y="3374814"/>
          <a:ext cx="2971800" cy="657225"/>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smtClean="0"/>
            <a:t>Focal (and multifocal)ischemic brain necrosis, stroke</a:t>
          </a:r>
          <a:endParaRPr lang="en-US" sz="1500" b="1" kern="1200" dirty="0"/>
        </a:p>
      </dsp:txBody>
      <dsp:txXfrm>
        <a:off x="3543300" y="3374814"/>
        <a:ext cx="2971800" cy="657225"/>
      </dsp:txXfrm>
    </dsp:sp>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171F98-932F-4DAC-964E-2EC1AEBC1A0D}">
      <dsp:nvSpPr>
        <dsp:cNvPr id="0" name=""/>
        <dsp:cNvSpPr/>
      </dsp:nvSpPr>
      <dsp:spPr>
        <a:xfrm>
          <a:off x="777271" y="0"/>
          <a:ext cx="4895056" cy="4895056"/>
        </a:xfrm>
        <a:prstGeom prst="triangle">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A3A5C6-8AC3-4D84-AAEB-3F56EC8A15F2}">
      <dsp:nvSpPr>
        <dsp:cNvPr id="0" name=""/>
        <dsp:cNvSpPr/>
      </dsp:nvSpPr>
      <dsp:spPr>
        <a:xfrm>
          <a:off x="3267582" y="491888"/>
          <a:ext cx="3181786" cy="57268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smtClean="0"/>
            <a:t>Selective neuronal necrosis</a:t>
          </a:r>
          <a:endParaRPr lang="en-US" sz="1700" b="1" kern="1200" dirty="0"/>
        </a:p>
      </dsp:txBody>
      <dsp:txXfrm>
        <a:off x="3267582" y="491888"/>
        <a:ext cx="3181786" cy="572683"/>
      </dsp:txXfrm>
    </dsp:sp>
    <dsp:sp modelId="{9EC0DFB4-4650-494B-8A4D-48C842CCB5A0}">
      <dsp:nvSpPr>
        <dsp:cNvPr id="0" name=""/>
        <dsp:cNvSpPr/>
      </dsp:nvSpPr>
      <dsp:spPr>
        <a:xfrm>
          <a:off x="3267582" y="1136157"/>
          <a:ext cx="3181786" cy="57268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err="1" smtClean="0"/>
            <a:t>Parasagittal</a:t>
          </a:r>
          <a:r>
            <a:rPr lang="en-US" sz="1700" b="1" kern="1200" dirty="0" smtClean="0"/>
            <a:t> cerebral injury</a:t>
          </a:r>
          <a:endParaRPr lang="en-US" sz="1700" b="1" kern="1200" dirty="0"/>
        </a:p>
      </dsp:txBody>
      <dsp:txXfrm>
        <a:off x="3267582" y="1136157"/>
        <a:ext cx="3181786" cy="572683"/>
      </dsp:txXfrm>
    </dsp:sp>
    <dsp:sp modelId="{D9C683D0-B435-4F1D-92EB-1353289085CB}">
      <dsp:nvSpPr>
        <dsp:cNvPr id="0" name=""/>
        <dsp:cNvSpPr/>
      </dsp:nvSpPr>
      <dsp:spPr>
        <a:xfrm>
          <a:off x="3267582" y="1780426"/>
          <a:ext cx="3181786" cy="57268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err="1" smtClean="0"/>
            <a:t>Periventricular</a:t>
          </a:r>
          <a:r>
            <a:rPr lang="en-US" sz="1700" b="1" kern="1200" dirty="0" smtClean="0"/>
            <a:t> </a:t>
          </a:r>
          <a:r>
            <a:rPr lang="en-US" sz="1700" b="1" kern="1200" dirty="0" err="1" smtClean="0"/>
            <a:t>leukomalacia</a:t>
          </a:r>
          <a:endParaRPr lang="en-US" sz="1700" b="1" kern="1200" dirty="0"/>
        </a:p>
      </dsp:txBody>
      <dsp:txXfrm>
        <a:off x="3267582" y="1780426"/>
        <a:ext cx="3181786" cy="572683"/>
      </dsp:txXfrm>
    </dsp:sp>
    <dsp:sp modelId="{10C7F56F-E985-41D6-8E20-00E666FA8571}">
      <dsp:nvSpPr>
        <dsp:cNvPr id="0" name=""/>
        <dsp:cNvSpPr/>
      </dsp:nvSpPr>
      <dsp:spPr>
        <a:xfrm>
          <a:off x="0" y="2377584"/>
          <a:ext cx="4187739" cy="1906886"/>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t>Focal (and multifocal)ischemic brain necrosis, stroke</a:t>
          </a:r>
          <a:endParaRPr lang="en-US" sz="2800" b="1" kern="1200" dirty="0"/>
        </a:p>
      </dsp:txBody>
      <dsp:txXfrm>
        <a:off x="0" y="2377584"/>
        <a:ext cx="4187739" cy="1906886"/>
      </dsp:txXfrm>
    </dsp:sp>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3D12D86-E84F-46C3-8D87-BAFBA3C1661D}">
      <dsp:nvSpPr>
        <dsp:cNvPr id="0" name=""/>
        <dsp:cNvSpPr/>
      </dsp:nvSpPr>
      <dsp:spPr>
        <a:xfrm>
          <a:off x="4449" y="132475"/>
          <a:ext cx="6391091" cy="21178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b="1" kern="1200" baseline="0" dirty="0" err="1" smtClean="0">
              <a:solidFill>
                <a:schemeClr val="tx1"/>
              </a:solidFill>
              <a:latin typeface="Times New Roman" pitchFamily="18" charset="0"/>
              <a:cs typeface="Times New Roman" pitchFamily="18" charset="0"/>
            </a:rPr>
            <a:t>Porencephaly</a:t>
          </a:r>
          <a:r>
            <a:rPr lang="en-US" sz="1800" b="1" kern="1200" baseline="0" dirty="0" smtClean="0">
              <a:solidFill>
                <a:schemeClr val="tx1"/>
              </a:solidFill>
              <a:latin typeface="Times New Roman" pitchFamily="18" charset="0"/>
              <a:cs typeface="Times New Roman" pitchFamily="18" charset="0"/>
            </a:rPr>
            <a:t>- single u/l cavity due to infarction by a single major cerebral artery </a:t>
          </a:r>
          <a:endParaRPr lang="en-US" sz="1800" kern="1200" dirty="0">
            <a:solidFill>
              <a:schemeClr val="tx1"/>
            </a:solidFill>
            <a:latin typeface="Times New Roman" pitchFamily="18" charset="0"/>
            <a:cs typeface="Times New Roman" pitchFamily="18" charset="0"/>
          </a:endParaRPr>
        </a:p>
      </dsp:txBody>
      <dsp:txXfrm>
        <a:off x="4449" y="132475"/>
        <a:ext cx="6391091" cy="2117850"/>
      </dsp:txXfrm>
    </dsp:sp>
    <dsp:sp modelId="{2B4CDE3F-838E-4153-9F3D-360C67C56E6B}">
      <dsp:nvSpPr>
        <dsp:cNvPr id="0" name=""/>
        <dsp:cNvSpPr/>
      </dsp:nvSpPr>
      <dsp:spPr>
        <a:xfrm>
          <a:off x="4449" y="2546825"/>
          <a:ext cx="7407924" cy="21178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b="1" kern="1200" baseline="0" dirty="0" err="1" smtClean="0">
              <a:solidFill>
                <a:schemeClr val="tx1"/>
              </a:solidFill>
              <a:latin typeface="Times New Roman" pitchFamily="18" charset="0"/>
              <a:cs typeface="Times New Roman" pitchFamily="18" charset="0"/>
            </a:rPr>
            <a:t>Multicystic</a:t>
          </a:r>
          <a:r>
            <a:rPr lang="en-US" sz="1800" b="1" kern="1200" baseline="0" dirty="0" smtClean="0">
              <a:solidFill>
                <a:schemeClr val="tx1"/>
              </a:solidFill>
              <a:latin typeface="Times New Roman" pitchFamily="18" charset="0"/>
              <a:cs typeface="Times New Roman" pitchFamily="18" charset="0"/>
            </a:rPr>
            <a:t> </a:t>
          </a:r>
          <a:r>
            <a:rPr lang="en-US" sz="1800" b="1" kern="1200" baseline="0" dirty="0" err="1" smtClean="0">
              <a:solidFill>
                <a:schemeClr val="tx1"/>
              </a:solidFill>
              <a:latin typeface="Times New Roman" pitchFamily="18" charset="0"/>
              <a:cs typeface="Times New Roman" pitchFamily="18" charset="0"/>
            </a:rPr>
            <a:t>encephalomalacia</a:t>
          </a:r>
          <a:r>
            <a:rPr lang="en-US" sz="1800" b="1" kern="1200" baseline="0" dirty="0" smtClean="0">
              <a:solidFill>
                <a:schemeClr val="tx1"/>
              </a:solidFill>
              <a:latin typeface="Times New Roman" pitchFamily="18" charset="0"/>
              <a:cs typeface="Times New Roman" pitchFamily="18" charset="0"/>
            </a:rPr>
            <a:t>- multiple foci of cerebral necrosis mainly in white matter</a:t>
          </a:r>
          <a:endParaRPr lang="en-US" sz="1800" kern="1200" dirty="0">
            <a:solidFill>
              <a:schemeClr val="tx1"/>
            </a:solidFill>
            <a:latin typeface="Times New Roman" pitchFamily="18" charset="0"/>
            <a:cs typeface="Times New Roman" pitchFamily="18" charset="0"/>
          </a:endParaRPr>
        </a:p>
      </dsp:txBody>
      <dsp:txXfrm>
        <a:off x="4449" y="2546825"/>
        <a:ext cx="7407924" cy="2117850"/>
      </dsp:txXfrm>
    </dsp:sp>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A5ACE1-D9CD-4EF7-B7BF-B55A71311FDB}">
      <dsp:nvSpPr>
        <dsp:cNvPr id="0" name=""/>
        <dsp:cNvSpPr/>
      </dsp:nvSpPr>
      <dsp:spPr>
        <a:xfrm>
          <a:off x="0" y="0"/>
          <a:ext cx="2952328" cy="954719"/>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solidFill>
                <a:schemeClr val="tx1"/>
              </a:solidFill>
            </a:rPr>
            <a:t>Delivery room </a:t>
          </a:r>
          <a:r>
            <a:rPr lang="en-US" sz="2400" b="1" kern="1200" dirty="0" err="1" smtClean="0">
              <a:solidFill>
                <a:schemeClr val="tx1"/>
              </a:solidFill>
            </a:rPr>
            <a:t>Mx</a:t>
          </a:r>
          <a:r>
            <a:rPr lang="en-US" sz="2400" b="1" kern="1200" dirty="0" smtClean="0">
              <a:solidFill>
                <a:schemeClr val="tx1"/>
              </a:solidFill>
            </a:rPr>
            <a:t/>
          </a:r>
          <a:br>
            <a:rPr lang="en-US" sz="2400" b="1" kern="1200" dirty="0" smtClean="0">
              <a:solidFill>
                <a:schemeClr val="tx1"/>
              </a:solidFill>
            </a:rPr>
          </a:br>
          <a:endParaRPr lang="en-US" sz="2400" b="1" kern="1200" dirty="0">
            <a:solidFill>
              <a:schemeClr val="tx1"/>
            </a:solidFill>
          </a:endParaRPr>
        </a:p>
      </dsp:txBody>
      <dsp:txXfrm>
        <a:off x="0" y="0"/>
        <a:ext cx="2952328" cy="95471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632B16-C47B-45B6-AA9B-8E47736FA2EB}">
      <dsp:nvSpPr>
        <dsp:cNvPr id="0" name=""/>
        <dsp:cNvSpPr/>
      </dsp:nvSpPr>
      <dsp:spPr>
        <a:xfrm>
          <a:off x="6564" y="0"/>
          <a:ext cx="1362483" cy="49411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Prolapsed UC</a:t>
          </a:r>
          <a:endParaRPr lang="en-US" sz="1800" b="1" kern="1200" dirty="0">
            <a:latin typeface="Times New Roman" pitchFamily="18" charset="0"/>
            <a:cs typeface="Times New Roman" pitchFamily="18" charset="0"/>
          </a:endParaRPr>
        </a:p>
      </dsp:txBody>
      <dsp:txXfrm>
        <a:off x="6564" y="1976467"/>
        <a:ext cx="1362483" cy="1976467"/>
      </dsp:txXfrm>
    </dsp:sp>
    <dsp:sp modelId="{ECB7C071-8055-4EF6-A618-F5FE894E4800}">
      <dsp:nvSpPr>
        <dsp:cNvPr id="0" name=""/>
        <dsp:cNvSpPr/>
      </dsp:nvSpPr>
      <dsp:spPr>
        <a:xfrm>
          <a:off x="124310" y="296470"/>
          <a:ext cx="1126990" cy="1645408"/>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837A5D-F848-4F46-9D40-CF9363949044}">
      <dsp:nvSpPr>
        <dsp:cNvPr id="0" name=""/>
        <dsp:cNvSpPr/>
      </dsp:nvSpPr>
      <dsp:spPr>
        <a:xfrm>
          <a:off x="1405015" y="0"/>
          <a:ext cx="1198926" cy="49411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Uterine rupture</a:t>
          </a:r>
          <a:endParaRPr lang="en-US" sz="1800" b="1" kern="1200" dirty="0">
            <a:latin typeface="Times New Roman" pitchFamily="18" charset="0"/>
            <a:cs typeface="Times New Roman" pitchFamily="18" charset="0"/>
          </a:endParaRPr>
        </a:p>
      </dsp:txBody>
      <dsp:txXfrm>
        <a:off x="1405015" y="1976467"/>
        <a:ext cx="1198926" cy="1976467"/>
      </dsp:txXfrm>
    </dsp:sp>
    <dsp:sp modelId="{E8B78983-1283-42C7-8D38-61DC1442F8AC}">
      <dsp:nvSpPr>
        <dsp:cNvPr id="0" name=""/>
        <dsp:cNvSpPr/>
      </dsp:nvSpPr>
      <dsp:spPr>
        <a:xfrm>
          <a:off x="1440983" y="296470"/>
          <a:ext cx="1126990" cy="1645408"/>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130D51-E176-4561-BEC1-E0D13244FCCA}">
      <dsp:nvSpPr>
        <dsp:cNvPr id="0" name=""/>
        <dsp:cNvSpPr/>
      </dsp:nvSpPr>
      <dsp:spPr>
        <a:xfrm>
          <a:off x="2639909" y="0"/>
          <a:ext cx="1198926" cy="49411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Placental abruption</a:t>
          </a:r>
          <a:endParaRPr lang="en-US" sz="1800" b="1" kern="1200" dirty="0">
            <a:latin typeface="Times New Roman" pitchFamily="18" charset="0"/>
            <a:cs typeface="Times New Roman" pitchFamily="18" charset="0"/>
          </a:endParaRPr>
        </a:p>
      </dsp:txBody>
      <dsp:txXfrm>
        <a:off x="2639909" y="1976467"/>
        <a:ext cx="1198926" cy="1976467"/>
      </dsp:txXfrm>
    </dsp:sp>
    <dsp:sp modelId="{A42CC274-E28A-4509-AE42-D4A7833353D7}">
      <dsp:nvSpPr>
        <dsp:cNvPr id="0" name=""/>
        <dsp:cNvSpPr/>
      </dsp:nvSpPr>
      <dsp:spPr>
        <a:xfrm>
          <a:off x="2675877" y="296470"/>
          <a:ext cx="1126990" cy="1645408"/>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44817B-ECFA-4E20-9E62-F0F8AA1C054D}">
      <dsp:nvSpPr>
        <dsp:cNvPr id="0" name=""/>
        <dsp:cNvSpPr/>
      </dsp:nvSpPr>
      <dsp:spPr>
        <a:xfrm>
          <a:off x="3874803" y="0"/>
          <a:ext cx="1198926" cy="49411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Amniotic fluid embolism</a:t>
          </a:r>
          <a:endParaRPr lang="en-US" sz="1800" b="1" kern="1200" dirty="0">
            <a:latin typeface="Times New Roman" pitchFamily="18" charset="0"/>
            <a:cs typeface="Times New Roman" pitchFamily="18" charset="0"/>
          </a:endParaRPr>
        </a:p>
      </dsp:txBody>
      <dsp:txXfrm>
        <a:off x="3874803" y="1976467"/>
        <a:ext cx="1198926" cy="1976467"/>
      </dsp:txXfrm>
    </dsp:sp>
    <dsp:sp modelId="{5B3E3142-523E-4AA5-A116-A5FC00E589BA}">
      <dsp:nvSpPr>
        <dsp:cNvPr id="0" name=""/>
        <dsp:cNvSpPr/>
      </dsp:nvSpPr>
      <dsp:spPr>
        <a:xfrm>
          <a:off x="3910771" y="296470"/>
          <a:ext cx="1126990" cy="1645408"/>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4A0FDD-0A7F-4EA4-9B1B-B3F7BDA2F3C5}">
      <dsp:nvSpPr>
        <dsp:cNvPr id="0" name=""/>
        <dsp:cNvSpPr/>
      </dsp:nvSpPr>
      <dsp:spPr>
        <a:xfrm>
          <a:off x="5109697" y="0"/>
          <a:ext cx="1198926" cy="49411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Acute maternal hemorrhage</a:t>
          </a:r>
          <a:endParaRPr lang="en-US" sz="1800" b="1" kern="1200" dirty="0">
            <a:latin typeface="Times New Roman" pitchFamily="18" charset="0"/>
            <a:cs typeface="Times New Roman" pitchFamily="18" charset="0"/>
          </a:endParaRPr>
        </a:p>
      </dsp:txBody>
      <dsp:txXfrm>
        <a:off x="5109697" y="1976467"/>
        <a:ext cx="1198926" cy="1976467"/>
      </dsp:txXfrm>
    </dsp:sp>
    <dsp:sp modelId="{5A7655A1-1AFB-487E-87B4-6A112CC60339}">
      <dsp:nvSpPr>
        <dsp:cNvPr id="0" name=""/>
        <dsp:cNvSpPr/>
      </dsp:nvSpPr>
      <dsp:spPr>
        <a:xfrm>
          <a:off x="5145665" y="296470"/>
          <a:ext cx="1126990" cy="1645408"/>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730FCB-AE85-492C-B29A-3E5DDBEC0DA3}">
      <dsp:nvSpPr>
        <dsp:cNvPr id="0" name=""/>
        <dsp:cNvSpPr/>
      </dsp:nvSpPr>
      <dsp:spPr>
        <a:xfrm>
          <a:off x="6344591" y="0"/>
          <a:ext cx="1198926" cy="49411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Any condition causing sudden decrease in maternal cardiac output and blood flow to fetus</a:t>
          </a:r>
          <a:endParaRPr lang="en-US" sz="1800" b="1" kern="1200" dirty="0">
            <a:latin typeface="Times New Roman" pitchFamily="18" charset="0"/>
            <a:cs typeface="Times New Roman" pitchFamily="18" charset="0"/>
          </a:endParaRPr>
        </a:p>
      </dsp:txBody>
      <dsp:txXfrm>
        <a:off x="6344591" y="1976467"/>
        <a:ext cx="1198926" cy="1976467"/>
      </dsp:txXfrm>
    </dsp:sp>
    <dsp:sp modelId="{B994F093-0BFE-49E0-B302-1A30F8F2CF6F}">
      <dsp:nvSpPr>
        <dsp:cNvPr id="0" name=""/>
        <dsp:cNvSpPr/>
      </dsp:nvSpPr>
      <dsp:spPr>
        <a:xfrm>
          <a:off x="6380965" y="0"/>
          <a:ext cx="1126990" cy="1645408"/>
        </a:xfrm>
        <a:prstGeom prst="ellipse">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8A886-3941-4AD6-A79C-F4BA05896968}">
      <dsp:nvSpPr>
        <dsp:cNvPr id="0" name=""/>
        <dsp:cNvSpPr/>
      </dsp:nvSpPr>
      <dsp:spPr>
        <a:xfrm>
          <a:off x="7579485" y="0"/>
          <a:ext cx="1198926" cy="49411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Acute neonatal </a:t>
          </a:r>
          <a:r>
            <a:rPr lang="en-US" sz="1800" b="1" kern="1200" baseline="0" dirty="0" err="1" smtClean="0">
              <a:latin typeface="Times New Roman" pitchFamily="18" charset="0"/>
              <a:cs typeface="Times New Roman" pitchFamily="18" charset="0"/>
            </a:rPr>
            <a:t>hemorrhage,vasa</a:t>
          </a:r>
          <a:r>
            <a:rPr lang="en-US" sz="1800" b="1" kern="1200" baseline="0" dirty="0" smtClean="0">
              <a:latin typeface="Times New Roman" pitchFamily="18" charset="0"/>
              <a:cs typeface="Times New Roman" pitchFamily="18" charset="0"/>
            </a:rPr>
            <a:t> </a:t>
          </a:r>
          <a:r>
            <a:rPr lang="en-US" sz="1800" b="1" kern="1200" baseline="0" dirty="0" err="1" smtClean="0">
              <a:latin typeface="Times New Roman" pitchFamily="18" charset="0"/>
              <a:cs typeface="Times New Roman" pitchFamily="18" charset="0"/>
            </a:rPr>
            <a:t>previa,feto</a:t>
          </a:r>
          <a:r>
            <a:rPr lang="en-US" sz="1800" b="1" kern="1200" baseline="0" dirty="0" smtClean="0">
              <a:latin typeface="Times New Roman" pitchFamily="18" charset="0"/>
              <a:cs typeface="Times New Roman" pitchFamily="18" charset="0"/>
            </a:rPr>
            <a:t> maternal hemorrhages.</a:t>
          </a:r>
          <a:endParaRPr lang="en-US" sz="1800" b="1" kern="1200" baseline="0" dirty="0">
            <a:latin typeface="Times New Roman" pitchFamily="18" charset="0"/>
            <a:cs typeface="Times New Roman" pitchFamily="18" charset="0"/>
          </a:endParaRPr>
        </a:p>
      </dsp:txBody>
      <dsp:txXfrm>
        <a:off x="7579485" y="1976467"/>
        <a:ext cx="1198926" cy="1976467"/>
      </dsp:txXfrm>
    </dsp:sp>
    <dsp:sp modelId="{37BE91D4-8019-40B6-B52D-A31131ECE1FA}">
      <dsp:nvSpPr>
        <dsp:cNvPr id="0" name=""/>
        <dsp:cNvSpPr/>
      </dsp:nvSpPr>
      <dsp:spPr>
        <a:xfrm>
          <a:off x="7581474" y="0"/>
          <a:ext cx="1126990" cy="1645408"/>
        </a:xfrm>
        <a:prstGeom prst="ellipse">
          <a:avLst/>
        </a:prstGeom>
        <a:blipFill rotWithShape="0">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A215FD-16F4-433A-B29F-A35E3590E947}">
      <dsp:nvSpPr>
        <dsp:cNvPr id="0" name=""/>
        <dsp:cNvSpPr/>
      </dsp:nvSpPr>
      <dsp:spPr>
        <a:xfrm flipV="1">
          <a:off x="360046" y="4753999"/>
          <a:ext cx="8082177" cy="187168"/>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A5EDB5-59AF-4BE7-9DFD-45E5C9C43944}">
      <dsp:nvSpPr>
        <dsp:cNvPr id="0" name=""/>
        <dsp:cNvSpPr/>
      </dsp:nvSpPr>
      <dsp:spPr>
        <a:xfrm>
          <a:off x="0" y="23556"/>
          <a:ext cx="3096344" cy="3191760"/>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smtClean="0"/>
            <a:t>O2 use cause free </a:t>
          </a:r>
          <a:r>
            <a:rPr lang="en-US" sz="3100" kern="1200" dirty="0" err="1" smtClean="0"/>
            <a:t>radicle</a:t>
          </a:r>
          <a:r>
            <a:rPr lang="en-US" sz="3100" kern="1200" dirty="0" smtClean="0"/>
            <a:t> mediated injury and pulmonary </a:t>
          </a:r>
          <a:r>
            <a:rPr lang="en-US" sz="3100" kern="1200" dirty="0" err="1" smtClean="0"/>
            <a:t>atelectasis</a:t>
          </a:r>
          <a:r>
            <a:rPr lang="en-US" sz="3100" kern="1200" dirty="0" smtClean="0"/>
            <a:t>.</a:t>
          </a:r>
          <a:endParaRPr lang="en-US" sz="3100" kern="1200" dirty="0"/>
        </a:p>
      </dsp:txBody>
      <dsp:txXfrm>
        <a:off x="0" y="23556"/>
        <a:ext cx="3096344" cy="3191760"/>
      </dsp:txXfrm>
    </dsp:sp>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0257AD-F3B0-4E0E-887C-0BCC7E589812}">
      <dsp:nvSpPr>
        <dsp:cNvPr id="0" name=""/>
        <dsp:cNvSpPr/>
      </dsp:nvSpPr>
      <dsp:spPr>
        <a:xfrm>
          <a:off x="0" y="608366"/>
          <a:ext cx="7772400" cy="2585700"/>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l" defTabSz="2889250" rtl="0">
            <a:lnSpc>
              <a:spcPct val="90000"/>
            </a:lnSpc>
            <a:spcBef>
              <a:spcPct val="0"/>
            </a:spcBef>
            <a:spcAft>
              <a:spcPct val="35000"/>
            </a:spcAft>
          </a:pPr>
          <a:r>
            <a:rPr lang="en-US" sz="6500" b="1" kern="1200" dirty="0" smtClean="0"/>
            <a:t>Clinical </a:t>
          </a:r>
          <a:r>
            <a:rPr lang="en-US" sz="6500" b="1" kern="1200" dirty="0" err="1" smtClean="0"/>
            <a:t>Mx</a:t>
          </a:r>
          <a:r>
            <a:rPr lang="en-US" sz="6500" b="1" kern="1200" dirty="0" smtClean="0"/>
            <a:t> In NICU</a:t>
          </a:r>
          <a:endParaRPr lang="en-US" sz="6500" b="1" kern="1200" dirty="0"/>
        </a:p>
      </dsp:txBody>
      <dsp:txXfrm>
        <a:off x="0" y="608366"/>
        <a:ext cx="7772400" cy="2585700"/>
      </dsp:txXfrm>
    </dsp:sp>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FF332AF-77DF-4239-91DC-A2E729FEC1AB}">
      <dsp:nvSpPr>
        <dsp:cNvPr id="0" name=""/>
        <dsp:cNvSpPr/>
      </dsp:nvSpPr>
      <dsp:spPr>
        <a:xfrm rot="332413">
          <a:off x="0" y="132421"/>
          <a:ext cx="6480720" cy="1103310"/>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lvl="0" algn="l" defTabSz="2044700" rtl="0">
            <a:lnSpc>
              <a:spcPct val="90000"/>
            </a:lnSpc>
            <a:spcBef>
              <a:spcPct val="0"/>
            </a:spcBef>
            <a:spcAft>
              <a:spcPct val="35000"/>
            </a:spcAft>
          </a:pPr>
          <a:r>
            <a:rPr lang="en-US" sz="4600" b="1" kern="1200" baseline="0" dirty="0" smtClean="0"/>
            <a:t>NEUROPROTECTION</a:t>
          </a:r>
          <a:endParaRPr lang="en-US" sz="4600" b="1" kern="1200" baseline="0" dirty="0"/>
        </a:p>
      </dsp:txBody>
      <dsp:txXfrm rot="332413">
        <a:off x="0" y="132421"/>
        <a:ext cx="6480720" cy="1103310"/>
      </dsp:txXfrm>
    </dsp:sp>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E49B021-144C-4381-ACEE-BB391F77FE05}">
      <dsp:nvSpPr>
        <dsp:cNvPr id="0" name=""/>
        <dsp:cNvSpPr/>
      </dsp:nvSpPr>
      <dsp:spPr>
        <a:xfrm>
          <a:off x="7144669" y="3548646"/>
          <a:ext cx="91440" cy="937359"/>
        </a:xfrm>
        <a:custGeom>
          <a:avLst/>
          <a:gdLst/>
          <a:ahLst/>
          <a:cxnLst/>
          <a:rect l="0" t="0" r="0" b="0"/>
          <a:pathLst>
            <a:path>
              <a:moveTo>
                <a:pt x="45720" y="0"/>
              </a:moveTo>
              <a:lnTo>
                <a:pt x="45720" y="766882"/>
              </a:lnTo>
              <a:lnTo>
                <a:pt x="47653" y="766882"/>
              </a:lnTo>
              <a:lnTo>
                <a:pt x="47653" y="93735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F38267-ADE6-478A-9C5F-6CB2C1E227DF}">
      <dsp:nvSpPr>
        <dsp:cNvPr id="0" name=""/>
        <dsp:cNvSpPr/>
      </dsp:nvSpPr>
      <dsp:spPr>
        <a:xfrm>
          <a:off x="3570324" y="974304"/>
          <a:ext cx="3620064" cy="1405790"/>
        </a:xfrm>
        <a:custGeom>
          <a:avLst/>
          <a:gdLst/>
          <a:ahLst/>
          <a:cxnLst/>
          <a:rect l="0" t="0" r="0" b="0"/>
          <a:pathLst>
            <a:path>
              <a:moveTo>
                <a:pt x="0" y="0"/>
              </a:moveTo>
              <a:lnTo>
                <a:pt x="0" y="1235312"/>
              </a:lnTo>
              <a:lnTo>
                <a:pt x="3620064" y="1235312"/>
              </a:lnTo>
              <a:lnTo>
                <a:pt x="3620064" y="14057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E2639E-2110-42E6-A814-32DCF49E4DDB}">
      <dsp:nvSpPr>
        <dsp:cNvPr id="0" name=""/>
        <dsp:cNvSpPr/>
      </dsp:nvSpPr>
      <dsp:spPr>
        <a:xfrm>
          <a:off x="1759326" y="2550936"/>
          <a:ext cx="2684980" cy="2151111"/>
        </a:xfrm>
        <a:custGeom>
          <a:avLst/>
          <a:gdLst/>
          <a:ahLst/>
          <a:cxnLst/>
          <a:rect l="0" t="0" r="0" b="0"/>
          <a:pathLst>
            <a:path>
              <a:moveTo>
                <a:pt x="2684980" y="0"/>
              </a:moveTo>
              <a:lnTo>
                <a:pt x="2684980" y="1980633"/>
              </a:lnTo>
              <a:lnTo>
                <a:pt x="0" y="1980633"/>
              </a:lnTo>
              <a:lnTo>
                <a:pt x="0" y="21511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EAFFBA-A430-4AA4-B71F-FF313E8B93F2}">
      <dsp:nvSpPr>
        <dsp:cNvPr id="0" name=""/>
        <dsp:cNvSpPr/>
      </dsp:nvSpPr>
      <dsp:spPr>
        <a:xfrm>
          <a:off x="1687314" y="2550936"/>
          <a:ext cx="2756992" cy="566835"/>
        </a:xfrm>
        <a:custGeom>
          <a:avLst/>
          <a:gdLst/>
          <a:ahLst/>
          <a:cxnLst/>
          <a:rect l="0" t="0" r="0" b="0"/>
          <a:pathLst>
            <a:path>
              <a:moveTo>
                <a:pt x="2756992" y="0"/>
              </a:moveTo>
              <a:lnTo>
                <a:pt x="2756992" y="396357"/>
              </a:lnTo>
              <a:lnTo>
                <a:pt x="0" y="396357"/>
              </a:lnTo>
              <a:lnTo>
                <a:pt x="0" y="5668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A120EC-F821-418A-99A4-06A01EC8B3B6}">
      <dsp:nvSpPr>
        <dsp:cNvPr id="0" name=""/>
        <dsp:cNvSpPr/>
      </dsp:nvSpPr>
      <dsp:spPr>
        <a:xfrm>
          <a:off x="3570324" y="974304"/>
          <a:ext cx="873982" cy="408080"/>
        </a:xfrm>
        <a:custGeom>
          <a:avLst/>
          <a:gdLst/>
          <a:ahLst/>
          <a:cxnLst/>
          <a:rect l="0" t="0" r="0" b="0"/>
          <a:pathLst>
            <a:path>
              <a:moveTo>
                <a:pt x="0" y="0"/>
              </a:moveTo>
              <a:lnTo>
                <a:pt x="0" y="237603"/>
              </a:lnTo>
              <a:lnTo>
                <a:pt x="873982" y="237603"/>
              </a:lnTo>
              <a:lnTo>
                <a:pt x="873982" y="4080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B85928-6C39-4873-B6E0-1495EEC1D991}">
      <dsp:nvSpPr>
        <dsp:cNvPr id="0" name=""/>
        <dsp:cNvSpPr/>
      </dsp:nvSpPr>
      <dsp:spPr>
        <a:xfrm>
          <a:off x="2650204" y="-194247"/>
          <a:ext cx="1840238"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D296B9-98AE-4682-B39B-B636CC9A10BF}">
      <dsp:nvSpPr>
        <dsp:cNvPr id="0" name=""/>
        <dsp:cNvSpPr/>
      </dsp:nvSpPr>
      <dsp:spPr>
        <a:xfrm>
          <a:off x="2854675" y="0"/>
          <a:ext cx="1840238"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Mild BGT</a:t>
          </a:r>
          <a:endParaRPr lang="en-US" sz="2000" kern="1200" dirty="0"/>
        </a:p>
      </dsp:txBody>
      <dsp:txXfrm>
        <a:off x="2854675" y="0"/>
        <a:ext cx="1840238" cy="1168551"/>
      </dsp:txXfrm>
    </dsp:sp>
    <dsp:sp modelId="{20102850-65FD-4ED3-86E1-C3FA2C1FC55A}">
      <dsp:nvSpPr>
        <dsp:cNvPr id="0" name=""/>
        <dsp:cNvSpPr/>
      </dsp:nvSpPr>
      <dsp:spPr>
        <a:xfrm>
          <a:off x="1514609" y="1382385"/>
          <a:ext cx="5859394"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F3E6A-29AD-47C9-AE07-A706C8CAA295}">
      <dsp:nvSpPr>
        <dsp:cNvPr id="0" name=""/>
        <dsp:cNvSpPr/>
      </dsp:nvSpPr>
      <dsp:spPr>
        <a:xfrm>
          <a:off x="1719080" y="1576632"/>
          <a:ext cx="5859394"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CP-10-15%</a:t>
          </a:r>
          <a:endParaRPr lang="en-US" sz="2000" kern="1200" dirty="0"/>
        </a:p>
      </dsp:txBody>
      <dsp:txXfrm>
        <a:off x="1719080" y="1576632"/>
        <a:ext cx="5859394" cy="1168551"/>
      </dsp:txXfrm>
    </dsp:sp>
    <dsp:sp modelId="{9B6E07C0-8730-4605-8A58-1B112A35FE1B}">
      <dsp:nvSpPr>
        <dsp:cNvPr id="0" name=""/>
        <dsp:cNvSpPr/>
      </dsp:nvSpPr>
      <dsp:spPr>
        <a:xfrm>
          <a:off x="767194" y="3117772"/>
          <a:ext cx="1840238"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A007CA-D0A4-4CD1-802C-5892FE0855D5}">
      <dsp:nvSpPr>
        <dsp:cNvPr id="0" name=""/>
        <dsp:cNvSpPr/>
      </dsp:nvSpPr>
      <dsp:spPr>
        <a:xfrm>
          <a:off x="971665" y="3312019"/>
          <a:ext cx="1840238"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NORMAL PLIC</a:t>
          </a:r>
          <a:endParaRPr lang="en-US" sz="2000" kern="1200" dirty="0"/>
        </a:p>
      </dsp:txBody>
      <dsp:txXfrm>
        <a:off x="971665" y="3312019"/>
        <a:ext cx="1840238" cy="1168551"/>
      </dsp:txXfrm>
    </dsp:sp>
    <dsp:sp modelId="{1E111842-0EFF-43A6-86FE-186314EC2592}">
      <dsp:nvSpPr>
        <dsp:cNvPr id="0" name=""/>
        <dsp:cNvSpPr/>
      </dsp:nvSpPr>
      <dsp:spPr>
        <a:xfrm>
          <a:off x="839207" y="4702047"/>
          <a:ext cx="1840238"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1AB090-A071-4A5C-9145-E17A98472B28}">
      <dsp:nvSpPr>
        <dsp:cNvPr id="0" name=""/>
        <dsp:cNvSpPr/>
      </dsp:nvSpPr>
      <dsp:spPr>
        <a:xfrm>
          <a:off x="1043678" y="4896295"/>
          <a:ext cx="1840238"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Walking at 2 yrs</a:t>
          </a:r>
          <a:endParaRPr lang="en-US" sz="2000" kern="1200" dirty="0"/>
        </a:p>
      </dsp:txBody>
      <dsp:txXfrm>
        <a:off x="1043678" y="4896295"/>
        <a:ext cx="1840238" cy="1168551"/>
      </dsp:txXfrm>
    </dsp:sp>
    <dsp:sp modelId="{847E2D5C-2DB6-4162-9D60-8C097E266377}">
      <dsp:nvSpPr>
        <dsp:cNvPr id="0" name=""/>
        <dsp:cNvSpPr/>
      </dsp:nvSpPr>
      <dsp:spPr>
        <a:xfrm>
          <a:off x="6270269" y="2380094"/>
          <a:ext cx="1840238"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78AE0E-A708-4FAC-82CC-20A867521B2D}">
      <dsp:nvSpPr>
        <dsp:cNvPr id="0" name=""/>
        <dsp:cNvSpPr/>
      </dsp:nvSpPr>
      <dsp:spPr>
        <a:xfrm>
          <a:off x="6474740" y="2574341"/>
          <a:ext cx="1840238"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EQUIVOCAL PLIC</a:t>
          </a:r>
          <a:endParaRPr lang="en-US" sz="2000" kern="1200" dirty="0"/>
        </a:p>
      </dsp:txBody>
      <dsp:txXfrm>
        <a:off x="6474740" y="2574341"/>
        <a:ext cx="1840238" cy="1168551"/>
      </dsp:txXfrm>
    </dsp:sp>
    <dsp:sp modelId="{9C67470A-95B4-4D4E-8F92-664A137F0D4A}">
      <dsp:nvSpPr>
        <dsp:cNvPr id="0" name=""/>
        <dsp:cNvSpPr/>
      </dsp:nvSpPr>
      <dsp:spPr>
        <a:xfrm>
          <a:off x="6272203" y="4486005"/>
          <a:ext cx="1840238"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7728CD-E908-48B0-BC65-3FFF41A553D4}">
      <dsp:nvSpPr>
        <dsp:cNvPr id="0" name=""/>
        <dsp:cNvSpPr/>
      </dsp:nvSpPr>
      <dsp:spPr>
        <a:xfrm>
          <a:off x="6476674" y="4680253"/>
          <a:ext cx="1840238"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2/3 walking at 2 </a:t>
          </a:r>
          <a:r>
            <a:rPr lang="en-US" sz="2000" kern="1200" dirty="0" err="1" smtClean="0"/>
            <a:t>yr,some</a:t>
          </a:r>
          <a:r>
            <a:rPr lang="en-US" sz="2000" kern="1200" dirty="0" smtClean="0"/>
            <a:t> may start later</a:t>
          </a:r>
          <a:endParaRPr lang="en-US" sz="2000" kern="1200" dirty="0"/>
        </a:p>
      </dsp:txBody>
      <dsp:txXfrm>
        <a:off x="6476674" y="4680253"/>
        <a:ext cx="1840238" cy="1168551"/>
      </dsp:txXfrm>
    </dsp:sp>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E49B021-144C-4381-ACEE-BB391F77FE05}">
      <dsp:nvSpPr>
        <dsp:cNvPr id="0" name=""/>
        <dsp:cNvSpPr/>
      </dsp:nvSpPr>
      <dsp:spPr>
        <a:xfrm>
          <a:off x="7144669" y="3548646"/>
          <a:ext cx="91440" cy="937359"/>
        </a:xfrm>
        <a:custGeom>
          <a:avLst/>
          <a:gdLst/>
          <a:ahLst/>
          <a:cxnLst/>
          <a:rect l="0" t="0" r="0" b="0"/>
          <a:pathLst>
            <a:path>
              <a:moveTo>
                <a:pt x="45720" y="0"/>
              </a:moveTo>
              <a:lnTo>
                <a:pt x="45720" y="766882"/>
              </a:lnTo>
              <a:lnTo>
                <a:pt x="47653" y="766882"/>
              </a:lnTo>
              <a:lnTo>
                <a:pt x="47653" y="93735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F38267-ADE6-478A-9C5F-6CB2C1E227DF}">
      <dsp:nvSpPr>
        <dsp:cNvPr id="0" name=""/>
        <dsp:cNvSpPr/>
      </dsp:nvSpPr>
      <dsp:spPr>
        <a:xfrm>
          <a:off x="3570324" y="974304"/>
          <a:ext cx="3620064" cy="1405790"/>
        </a:xfrm>
        <a:custGeom>
          <a:avLst/>
          <a:gdLst/>
          <a:ahLst/>
          <a:cxnLst/>
          <a:rect l="0" t="0" r="0" b="0"/>
          <a:pathLst>
            <a:path>
              <a:moveTo>
                <a:pt x="0" y="0"/>
              </a:moveTo>
              <a:lnTo>
                <a:pt x="0" y="1235312"/>
              </a:lnTo>
              <a:lnTo>
                <a:pt x="3620064" y="1235312"/>
              </a:lnTo>
              <a:lnTo>
                <a:pt x="3620064" y="14057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E2639E-2110-42E6-A814-32DCF49E4DDB}">
      <dsp:nvSpPr>
        <dsp:cNvPr id="0" name=""/>
        <dsp:cNvSpPr/>
      </dsp:nvSpPr>
      <dsp:spPr>
        <a:xfrm>
          <a:off x="1759326" y="2550936"/>
          <a:ext cx="2684980" cy="2151111"/>
        </a:xfrm>
        <a:custGeom>
          <a:avLst/>
          <a:gdLst/>
          <a:ahLst/>
          <a:cxnLst/>
          <a:rect l="0" t="0" r="0" b="0"/>
          <a:pathLst>
            <a:path>
              <a:moveTo>
                <a:pt x="2684980" y="0"/>
              </a:moveTo>
              <a:lnTo>
                <a:pt x="2684980" y="1980633"/>
              </a:lnTo>
              <a:lnTo>
                <a:pt x="0" y="1980633"/>
              </a:lnTo>
              <a:lnTo>
                <a:pt x="0" y="21511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EAFFBA-A430-4AA4-B71F-FF313E8B93F2}">
      <dsp:nvSpPr>
        <dsp:cNvPr id="0" name=""/>
        <dsp:cNvSpPr/>
      </dsp:nvSpPr>
      <dsp:spPr>
        <a:xfrm>
          <a:off x="1687314" y="2550936"/>
          <a:ext cx="2756992" cy="566835"/>
        </a:xfrm>
        <a:custGeom>
          <a:avLst/>
          <a:gdLst/>
          <a:ahLst/>
          <a:cxnLst/>
          <a:rect l="0" t="0" r="0" b="0"/>
          <a:pathLst>
            <a:path>
              <a:moveTo>
                <a:pt x="2756992" y="0"/>
              </a:moveTo>
              <a:lnTo>
                <a:pt x="2756992" y="396357"/>
              </a:lnTo>
              <a:lnTo>
                <a:pt x="0" y="396357"/>
              </a:lnTo>
              <a:lnTo>
                <a:pt x="0" y="5668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A120EC-F821-418A-99A4-06A01EC8B3B6}">
      <dsp:nvSpPr>
        <dsp:cNvPr id="0" name=""/>
        <dsp:cNvSpPr/>
      </dsp:nvSpPr>
      <dsp:spPr>
        <a:xfrm>
          <a:off x="3570324" y="974304"/>
          <a:ext cx="873982" cy="408080"/>
        </a:xfrm>
        <a:custGeom>
          <a:avLst/>
          <a:gdLst/>
          <a:ahLst/>
          <a:cxnLst/>
          <a:rect l="0" t="0" r="0" b="0"/>
          <a:pathLst>
            <a:path>
              <a:moveTo>
                <a:pt x="0" y="0"/>
              </a:moveTo>
              <a:lnTo>
                <a:pt x="0" y="237603"/>
              </a:lnTo>
              <a:lnTo>
                <a:pt x="873982" y="237603"/>
              </a:lnTo>
              <a:lnTo>
                <a:pt x="873982" y="4080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B85928-6C39-4873-B6E0-1495EEC1D991}">
      <dsp:nvSpPr>
        <dsp:cNvPr id="0" name=""/>
        <dsp:cNvSpPr/>
      </dsp:nvSpPr>
      <dsp:spPr>
        <a:xfrm>
          <a:off x="2650204" y="-194247"/>
          <a:ext cx="1840238"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D296B9-98AE-4682-B39B-B636CC9A10BF}">
      <dsp:nvSpPr>
        <dsp:cNvPr id="0" name=""/>
        <dsp:cNvSpPr/>
      </dsp:nvSpPr>
      <dsp:spPr>
        <a:xfrm>
          <a:off x="2854675" y="0"/>
          <a:ext cx="1840238"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Times New Roman" pitchFamily="18" charset="0"/>
              <a:cs typeface="Times New Roman" pitchFamily="18" charset="0"/>
            </a:rPr>
            <a:t>Moderate BGT</a:t>
          </a:r>
          <a:endParaRPr lang="en-US" sz="1400" b="1" kern="1200" dirty="0">
            <a:latin typeface="Times New Roman" pitchFamily="18" charset="0"/>
            <a:cs typeface="Times New Roman" pitchFamily="18" charset="0"/>
          </a:endParaRPr>
        </a:p>
      </dsp:txBody>
      <dsp:txXfrm>
        <a:off x="2854675" y="0"/>
        <a:ext cx="1840238" cy="1168551"/>
      </dsp:txXfrm>
    </dsp:sp>
    <dsp:sp modelId="{20102850-65FD-4ED3-86E1-C3FA2C1FC55A}">
      <dsp:nvSpPr>
        <dsp:cNvPr id="0" name=""/>
        <dsp:cNvSpPr/>
      </dsp:nvSpPr>
      <dsp:spPr>
        <a:xfrm>
          <a:off x="1514609" y="1382385"/>
          <a:ext cx="5859394"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F3E6A-29AD-47C9-AE07-A706C8CAA295}">
      <dsp:nvSpPr>
        <dsp:cNvPr id="0" name=""/>
        <dsp:cNvSpPr/>
      </dsp:nvSpPr>
      <dsp:spPr>
        <a:xfrm>
          <a:off x="1719080" y="1576632"/>
          <a:ext cx="5859394"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Times New Roman" pitchFamily="18" charset="0"/>
              <a:cs typeface="Times New Roman" pitchFamily="18" charset="0"/>
            </a:rPr>
            <a:t>Look at PLIC</a:t>
          </a:r>
          <a:endParaRPr lang="en-US" sz="1400" b="1" kern="1200" dirty="0">
            <a:latin typeface="Times New Roman" pitchFamily="18" charset="0"/>
            <a:cs typeface="Times New Roman" pitchFamily="18" charset="0"/>
          </a:endParaRPr>
        </a:p>
      </dsp:txBody>
      <dsp:txXfrm>
        <a:off x="1719080" y="1576632"/>
        <a:ext cx="5859394" cy="1168551"/>
      </dsp:txXfrm>
    </dsp:sp>
    <dsp:sp modelId="{9B6E07C0-8730-4605-8A58-1B112A35FE1B}">
      <dsp:nvSpPr>
        <dsp:cNvPr id="0" name=""/>
        <dsp:cNvSpPr/>
      </dsp:nvSpPr>
      <dsp:spPr>
        <a:xfrm>
          <a:off x="767194" y="3117772"/>
          <a:ext cx="1840238"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A007CA-D0A4-4CD1-802C-5892FE0855D5}">
      <dsp:nvSpPr>
        <dsp:cNvPr id="0" name=""/>
        <dsp:cNvSpPr/>
      </dsp:nvSpPr>
      <dsp:spPr>
        <a:xfrm>
          <a:off x="971665" y="3312019"/>
          <a:ext cx="1840238"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Times New Roman" pitchFamily="18" charset="0"/>
              <a:cs typeface="Times New Roman" pitchFamily="18" charset="0"/>
            </a:rPr>
            <a:t>Equivocal  PLIC</a:t>
          </a:r>
          <a:endParaRPr lang="en-US" sz="1400" b="1" kern="1200" dirty="0">
            <a:latin typeface="Times New Roman" pitchFamily="18" charset="0"/>
            <a:cs typeface="Times New Roman" pitchFamily="18" charset="0"/>
          </a:endParaRPr>
        </a:p>
      </dsp:txBody>
      <dsp:txXfrm>
        <a:off x="971665" y="3312019"/>
        <a:ext cx="1840238" cy="1168551"/>
      </dsp:txXfrm>
    </dsp:sp>
    <dsp:sp modelId="{1E111842-0EFF-43A6-86FE-186314EC2592}">
      <dsp:nvSpPr>
        <dsp:cNvPr id="0" name=""/>
        <dsp:cNvSpPr/>
      </dsp:nvSpPr>
      <dsp:spPr>
        <a:xfrm>
          <a:off x="839207" y="4702047"/>
          <a:ext cx="1840238"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1AB090-A071-4A5C-9145-E17A98472B28}">
      <dsp:nvSpPr>
        <dsp:cNvPr id="0" name=""/>
        <dsp:cNvSpPr/>
      </dsp:nvSpPr>
      <dsp:spPr>
        <a:xfrm>
          <a:off x="1043678" y="4896295"/>
          <a:ext cx="1840238"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Times New Roman" pitchFamily="18" charset="0"/>
              <a:cs typeface="Times New Roman" pitchFamily="18" charset="0"/>
            </a:rPr>
            <a:t>CP-60%,mostly mild,2/3 rd will be walking</a:t>
          </a:r>
          <a:endParaRPr lang="en-US" sz="1400" b="1" kern="1200" dirty="0">
            <a:latin typeface="Times New Roman" pitchFamily="18" charset="0"/>
            <a:cs typeface="Times New Roman" pitchFamily="18" charset="0"/>
          </a:endParaRPr>
        </a:p>
      </dsp:txBody>
      <dsp:txXfrm>
        <a:off x="1043678" y="4896295"/>
        <a:ext cx="1840238" cy="1168551"/>
      </dsp:txXfrm>
    </dsp:sp>
    <dsp:sp modelId="{847E2D5C-2DB6-4162-9D60-8C097E266377}">
      <dsp:nvSpPr>
        <dsp:cNvPr id="0" name=""/>
        <dsp:cNvSpPr/>
      </dsp:nvSpPr>
      <dsp:spPr>
        <a:xfrm>
          <a:off x="6270269" y="2380094"/>
          <a:ext cx="1840238"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78AE0E-A708-4FAC-82CC-20A867521B2D}">
      <dsp:nvSpPr>
        <dsp:cNvPr id="0" name=""/>
        <dsp:cNvSpPr/>
      </dsp:nvSpPr>
      <dsp:spPr>
        <a:xfrm>
          <a:off x="6474740" y="2574341"/>
          <a:ext cx="1840238"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Times New Roman" pitchFamily="18" charset="0"/>
              <a:cs typeface="Times New Roman" pitchFamily="18" charset="0"/>
            </a:rPr>
            <a:t>ABNORMAL PLIC</a:t>
          </a:r>
          <a:endParaRPr lang="en-US" sz="1400" b="1" kern="1200" dirty="0">
            <a:latin typeface="Times New Roman" pitchFamily="18" charset="0"/>
            <a:cs typeface="Times New Roman" pitchFamily="18" charset="0"/>
          </a:endParaRPr>
        </a:p>
      </dsp:txBody>
      <dsp:txXfrm>
        <a:off x="6474740" y="2574341"/>
        <a:ext cx="1840238" cy="1168551"/>
      </dsp:txXfrm>
    </dsp:sp>
    <dsp:sp modelId="{9C67470A-95B4-4D4E-8F92-664A137F0D4A}">
      <dsp:nvSpPr>
        <dsp:cNvPr id="0" name=""/>
        <dsp:cNvSpPr/>
      </dsp:nvSpPr>
      <dsp:spPr>
        <a:xfrm>
          <a:off x="6272203" y="4486005"/>
          <a:ext cx="1840238" cy="1168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7728CD-E908-48B0-BC65-3FFF41A553D4}">
      <dsp:nvSpPr>
        <dsp:cNvPr id="0" name=""/>
        <dsp:cNvSpPr/>
      </dsp:nvSpPr>
      <dsp:spPr>
        <a:xfrm>
          <a:off x="6476674" y="4680253"/>
          <a:ext cx="1840238" cy="1168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Times New Roman" pitchFamily="18" charset="0"/>
              <a:cs typeface="Times New Roman" pitchFamily="18" charset="0"/>
            </a:rPr>
            <a:t>CP-75%,MODERATE-50%,SEVERE 40%,70-80% WILL NOT WALK AT 2 YEARS</a:t>
          </a:r>
          <a:endParaRPr lang="en-US" sz="1400" b="1" kern="1200" dirty="0">
            <a:latin typeface="Times New Roman" pitchFamily="18" charset="0"/>
            <a:cs typeface="Times New Roman" pitchFamily="18" charset="0"/>
          </a:endParaRPr>
        </a:p>
      </dsp:txBody>
      <dsp:txXfrm>
        <a:off x="6476674" y="4680253"/>
        <a:ext cx="1840238" cy="1168551"/>
      </dsp:txXfrm>
    </dsp:sp>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E0DB660-C927-41E8-BBBF-756629B1E6D6}">
      <dsp:nvSpPr>
        <dsp:cNvPr id="0" name=""/>
        <dsp:cNvSpPr/>
      </dsp:nvSpPr>
      <dsp:spPr>
        <a:xfrm>
          <a:off x="3530715" y="4148934"/>
          <a:ext cx="3312568" cy="796537"/>
        </a:xfrm>
        <a:custGeom>
          <a:avLst/>
          <a:gdLst/>
          <a:ahLst/>
          <a:cxnLst/>
          <a:rect l="0" t="0" r="0" b="0"/>
          <a:pathLst>
            <a:path>
              <a:moveTo>
                <a:pt x="3312568" y="0"/>
              </a:moveTo>
              <a:lnTo>
                <a:pt x="3312568" y="650099"/>
              </a:lnTo>
              <a:lnTo>
                <a:pt x="0" y="650099"/>
              </a:lnTo>
              <a:lnTo>
                <a:pt x="0" y="796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49B021-144C-4381-ACEE-BB391F77FE05}">
      <dsp:nvSpPr>
        <dsp:cNvPr id="0" name=""/>
        <dsp:cNvSpPr/>
      </dsp:nvSpPr>
      <dsp:spPr>
        <a:xfrm>
          <a:off x="5075065" y="3174258"/>
          <a:ext cx="1768219" cy="974676"/>
        </a:xfrm>
        <a:custGeom>
          <a:avLst/>
          <a:gdLst/>
          <a:ahLst/>
          <a:cxnLst/>
          <a:rect l="0" t="0" r="0" b="0"/>
          <a:pathLst>
            <a:path>
              <a:moveTo>
                <a:pt x="1768219" y="974676"/>
              </a:moveTo>
              <a:lnTo>
                <a:pt x="0"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F38267-ADE6-478A-9C5F-6CB2C1E227DF}">
      <dsp:nvSpPr>
        <dsp:cNvPr id="0" name=""/>
        <dsp:cNvSpPr/>
      </dsp:nvSpPr>
      <dsp:spPr>
        <a:xfrm>
          <a:off x="3170254" y="836914"/>
          <a:ext cx="3673030" cy="2308248"/>
        </a:xfrm>
        <a:custGeom>
          <a:avLst/>
          <a:gdLst/>
          <a:ahLst/>
          <a:cxnLst/>
          <a:rect l="0" t="0" r="0" b="0"/>
          <a:pathLst>
            <a:path>
              <a:moveTo>
                <a:pt x="0" y="0"/>
              </a:moveTo>
              <a:lnTo>
                <a:pt x="0" y="2161810"/>
              </a:lnTo>
              <a:lnTo>
                <a:pt x="3673030" y="2161810"/>
              </a:lnTo>
              <a:lnTo>
                <a:pt x="3673030" y="23082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E2639E-2110-42E6-A814-32DCF49E4DDB}">
      <dsp:nvSpPr>
        <dsp:cNvPr id="0" name=""/>
        <dsp:cNvSpPr/>
      </dsp:nvSpPr>
      <dsp:spPr>
        <a:xfrm>
          <a:off x="3306812" y="2622931"/>
          <a:ext cx="511273" cy="551326"/>
        </a:xfrm>
        <a:custGeom>
          <a:avLst/>
          <a:gdLst/>
          <a:ahLst/>
          <a:cxnLst/>
          <a:rect l="0" t="0" r="0" b="0"/>
          <a:pathLst>
            <a:path>
              <a:moveTo>
                <a:pt x="511273" y="0"/>
              </a:moveTo>
              <a:lnTo>
                <a:pt x="511273" y="404888"/>
              </a:lnTo>
              <a:lnTo>
                <a:pt x="0" y="404888"/>
              </a:lnTo>
              <a:lnTo>
                <a:pt x="0" y="5513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EAFFBA-A430-4AA4-B71F-FF313E8B93F2}">
      <dsp:nvSpPr>
        <dsp:cNvPr id="0" name=""/>
        <dsp:cNvSpPr/>
      </dsp:nvSpPr>
      <dsp:spPr>
        <a:xfrm>
          <a:off x="1449864" y="2622931"/>
          <a:ext cx="2368221" cy="486904"/>
        </a:xfrm>
        <a:custGeom>
          <a:avLst/>
          <a:gdLst/>
          <a:ahLst/>
          <a:cxnLst/>
          <a:rect l="0" t="0" r="0" b="0"/>
          <a:pathLst>
            <a:path>
              <a:moveTo>
                <a:pt x="2368221" y="0"/>
              </a:moveTo>
              <a:lnTo>
                <a:pt x="2368221" y="340466"/>
              </a:lnTo>
              <a:lnTo>
                <a:pt x="0" y="340466"/>
              </a:lnTo>
              <a:lnTo>
                <a:pt x="0" y="4869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A120EC-F821-418A-99A4-06A01EC8B3B6}">
      <dsp:nvSpPr>
        <dsp:cNvPr id="0" name=""/>
        <dsp:cNvSpPr/>
      </dsp:nvSpPr>
      <dsp:spPr>
        <a:xfrm>
          <a:off x="3170254" y="836914"/>
          <a:ext cx="647831" cy="782246"/>
        </a:xfrm>
        <a:custGeom>
          <a:avLst/>
          <a:gdLst/>
          <a:ahLst/>
          <a:cxnLst/>
          <a:rect l="0" t="0" r="0" b="0"/>
          <a:pathLst>
            <a:path>
              <a:moveTo>
                <a:pt x="0" y="0"/>
              </a:moveTo>
              <a:lnTo>
                <a:pt x="0" y="635808"/>
              </a:lnTo>
              <a:lnTo>
                <a:pt x="647831" y="635808"/>
              </a:lnTo>
              <a:lnTo>
                <a:pt x="647831" y="7822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B85928-6C39-4873-B6E0-1495EEC1D991}">
      <dsp:nvSpPr>
        <dsp:cNvPr id="0" name=""/>
        <dsp:cNvSpPr/>
      </dsp:nvSpPr>
      <dsp:spPr>
        <a:xfrm>
          <a:off x="2379883" y="-166856"/>
          <a:ext cx="1580741" cy="10037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D296B9-98AE-4682-B39B-B636CC9A10BF}">
      <dsp:nvSpPr>
        <dsp:cNvPr id="0" name=""/>
        <dsp:cNvSpPr/>
      </dsp:nvSpPr>
      <dsp:spPr>
        <a:xfrm>
          <a:off x="2555521" y="0"/>
          <a:ext cx="1580741" cy="10037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SEVERE BGT</a:t>
          </a:r>
          <a:endParaRPr lang="en-US" sz="1400" kern="1200" dirty="0">
            <a:latin typeface="Times New Roman" pitchFamily="18" charset="0"/>
            <a:cs typeface="Times New Roman" pitchFamily="18" charset="0"/>
          </a:endParaRPr>
        </a:p>
      </dsp:txBody>
      <dsp:txXfrm>
        <a:off x="2555521" y="0"/>
        <a:ext cx="1580741" cy="1003770"/>
      </dsp:txXfrm>
    </dsp:sp>
    <dsp:sp modelId="{20102850-65FD-4ED3-86E1-C3FA2C1FC55A}">
      <dsp:nvSpPr>
        <dsp:cNvPr id="0" name=""/>
        <dsp:cNvSpPr/>
      </dsp:nvSpPr>
      <dsp:spPr>
        <a:xfrm>
          <a:off x="1301514" y="1619161"/>
          <a:ext cx="5033143" cy="10037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F3E6A-29AD-47C9-AE07-A706C8CAA295}">
      <dsp:nvSpPr>
        <dsp:cNvPr id="0" name=""/>
        <dsp:cNvSpPr/>
      </dsp:nvSpPr>
      <dsp:spPr>
        <a:xfrm>
          <a:off x="1477152" y="1786017"/>
          <a:ext cx="5033143" cy="10037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CP – 98%</a:t>
          </a:r>
        </a:p>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MOSTLY SEVERE</a:t>
          </a:r>
          <a:endParaRPr lang="en-US" sz="1400" kern="1200" dirty="0">
            <a:latin typeface="Times New Roman" pitchFamily="18" charset="0"/>
            <a:cs typeface="Times New Roman" pitchFamily="18" charset="0"/>
          </a:endParaRPr>
        </a:p>
      </dsp:txBody>
      <dsp:txXfrm>
        <a:off x="1477152" y="1786017"/>
        <a:ext cx="5033143" cy="1003770"/>
      </dsp:txXfrm>
    </dsp:sp>
    <dsp:sp modelId="{9B6E07C0-8730-4605-8A58-1B112A35FE1B}">
      <dsp:nvSpPr>
        <dsp:cNvPr id="0" name=""/>
        <dsp:cNvSpPr/>
      </dsp:nvSpPr>
      <dsp:spPr>
        <a:xfrm>
          <a:off x="659494" y="3109836"/>
          <a:ext cx="1580741" cy="10037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A007CA-D0A4-4CD1-802C-5892FE0855D5}">
      <dsp:nvSpPr>
        <dsp:cNvPr id="0" name=""/>
        <dsp:cNvSpPr/>
      </dsp:nvSpPr>
      <dsp:spPr>
        <a:xfrm>
          <a:off x="835132" y="3276692"/>
          <a:ext cx="1580741" cy="10037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90% FEEDING PROBLEMS</a:t>
          </a:r>
          <a:endParaRPr lang="en-US" sz="1400" kern="1200" dirty="0">
            <a:latin typeface="Times New Roman" pitchFamily="18" charset="0"/>
            <a:cs typeface="Times New Roman" pitchFamily="18" charset="0"/>
          </a:endParaRPr>
        </a:p>
      </dsp:txBody>
      <dsp:txXfrm>
        <a:off x="835132" y="3276692"/>
        <a:ext cx="1580741" cy="1003770"/>
      </dsp:txXfrm>
    </dsp:sp>
    <dsp:sp modelId="{1E111842-0EFF-43A6-86FE-186314EC2592}">
      <dsp:nvSpPr>
        <dsp:cNvPr id="0" name=""/>
        <dsp:cNvSpPr/>
      </dsp:nvSpPr>
      <dsp:spPr>
        <a:xfrm>
          <a:off x="2516442" y="3174258"/>
          <a:ext cx="1580741" cy="10037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1AB090-A071-4A5C-9145-E17A98472B28}">
      <dsp:nvSpPr>
        <dsp:cNvPr id="0" name=""/>
        <dsp:cNvSpPr/>
      </dsp:nvSpPr>
      <dsp:spPr>
        <a:xfrm>
          <a:off x="2692079" y="3341114"/>
          <a:ext cx="1580741" cy="10037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SEIZURE</a:t>
          </a:r>
        </a:p>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Look at CORTEX</a:t>
          </a:r>
          <a:endParaRPr lang="en-US" sz="1400" kern="1200" dirty="0">
            <a:latin typeface="Times New Roman" pitchFamily="18" charset="0"/>
            <a:cs typeface="Times New Roman" pitchFamily="18" charset="0"/>
          </a:endParaRPr>
        </a:p>
      </dsp:txBody>
      <dsp:txXfrm>
        <a:off x="2692079" y="3341114"/>
        <a:ext cx="1580741" cy="1003770"/>
      </dsp:txXfrm>
    </dsp:sp>
    <dsp:sp modelId="{847E2D5C-2DB6-4162-9D60-8C097E266377}">
      <dsp:nvSpPr>
        <dsp:cNvPr id="0" name=""/>
        <dsp:cNvSpPr/>
      </dsp:nvSpPr>
      <dsp:spPr>
        <a:xfrm>
          <a:off x="6052913" y="3145163"/>
          <a:ext cx="1580741" cy="10037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78AE0E-A708-4FAC-82CC-20A867521B2D}">
      <dsp:nvSpPr>
        <dsp:cNvPr id="0" name=""/>
        <dsp:cNvSpPr/>
      </dsp:nvSpPr>
      <dsp:spPr>
        <a:xfrm>
          <a:off x="6228551" y="3312019"/>
          <a:ext cx="1580741" cy="10037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95% WILL HAVE SOME SPEECH PROBLEMS</a:t>
          </a:r>
          <a:endParaRPr lang="en-US" sz="1400" kern="1200" dirty="0">
            <a:latin typeface="Times New Roman" pitchFamily="18" charset="0"/>
            <a:cs typeface="Times New Roman" pitchFamily="18" charset="0"/>
          </a:endParaRPr>
        </a:p>
      </dsp:txBody>
      <dsp:txXfrm>
        <a:off x="6228551" y="3312019"/>
        <a:ext cx="1580741" cy="1003770"/>
      </dsp:txXfrm>
    </dsp:sp>
    <dsp:sp modelId="{9C67470A-95B4-4D4E-8F92-664A137F0D4A}">
      <dsp:nvSpPr>
        <dsp:cNvPr id="0" name=""/>
        <dsp:cNvSpPr/>
      </dsp:nvSpPr>
      <dsp:spPr>
        <a:xfrm>
          <a:off x="4284694" y="3174258"/>
          <a:ext cx="1580741" cy="10037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7728CD-E908-48B0-BC65-3FFF41A553D4}">
      <dsp:nvSpPr>
        <dsp:cNvPr id="0" name=""/>
        <dsp:cNvSpPr/>
      </dsp:nvSpPr>
      <dsp:spPr>
        <a:xfrm>
          <a:off x="4460332" y="3341114"/>
          <a:ext cx="1580741" cy="10037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50-75% WILL HAVE SOME GRADES OF VISUAL IMPAIRMENTS</a:t>
          </a:r>
          <a:endParaRPr lang="en-US" sz="1400" kern="1200" dirty="0">
            <a:latin typeface="Times New Roman" pitchFamily="18" charset="0"/>
            <a:cs typeface="Times New Roman" pitchFamily="18" charset="0"/>
          </a:endParaRPr>
        </a:p>
      </dsp:txBody>
      <dsp:txXfrm>
        <a:off x="4460332" y="3341114"/>
        <a:ext cx="1580741" cy="1003770"/>
      </dsp:txXfrm>
    </dsp:sp>
    <dsp:sp modelId="{CF131A3B-C187-4848-A3CF-9B11747673CE}">
      <dsp:nvSpPr>
        <dsp:cNvPr id="0" name=""/>
        <dsp:cNvSpPr/>
      </dsp:nvSpPr>
      <dsp:spPr>
        <a:xfrm>
          <a:off x="2740345" y="4945472"/>
          <a:ext cx="1580741" cy="10037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346955-B4C7-4418-9EA7-F1A8D2B5F9D5}">
      <dsp:nvSpPr>
        <dsp:cNvPr id="0" name=""/>
        <dsp:cNvSpPr/>
      </dsp:nvSpPr>
      <dsp:spPr>
        <a:xfrm>
          <a:off x="2915983" y="5112328"/>
          <a:ext cx="1580741" cy="10037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NORMAL-25-30%</a:t>
          </a:r>
        </a:p>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MILD-45-50%</a:t>
          </a:r>
        </a:p>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MODERATE-60%</a:t>
          </a:r>
        </a:p>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SEVERE-75</a:t>
          </a:r>
          <a:r>
            <a:rPr lang="en-US" sz="1200" kern="1200" dirty="0" smtClean="0"/>
            <a:t>%</a:t>
          </a:r>
          <a:endParaRPr lang="en-US" sz="1200" kern="1200" dirty="0"/>
        </a:p>
      </dsp:txBody>
      <dsp:txXfrm>
        <a:off x="2915983" y="5112328"/>
        <a:ext cx="1580741" cy="1003770"/>
      </dsp:txXfrm>
    </dsp:sp>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1F6386-ACF5-4A2F-ABDE-617BCB0ED21E}">
      <dsp:nvSpPr>
        <dsp:cNvPr id="0" name=""/>
        <dsp:cNvSpPr/>
      </dsp:nvSpPr>
      <dsp:spPr>
        <a:xfrm>
          <a:off x="10342" y="635"/>
          <a:ext cx="8414594" cy="1141728"/>
        </a:xfrm>
        <a:prstGeom prst="chevron">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0" bIns="24765" numCol="1" spcCol="1270" anchor="ctr" anchorCtr="0">
          <a:noAutofit/>
        </a:bodyPr>
        <a:lstStyle/>
        <a:p>
          <a:pPr lvl="0" algn="ctr" defTabSz="1733550" rtl="0">
            <a:lnSpc>
              <a:spcPct val="90000"/>
            </a:lnSpc>
            <a:spcBef>
              <a:spcPct val="0"/>
            </a:spcBef>
            <a:spcAft>
              <a:spcPct val="35000"/>
            </a:spcAft>
          </a:pPr>
          <a:r>
            <a:rPr lang="en-US" sz="3900" kern="1200" dirty="0" smtClean="0"/>
            <a:t>Predictors of poor </a:t>
          </a:r>
          <a:br>
            <a:rPr lang="en-US" sz="3900" kern="1200" dirty="0" smtClean="0"/>
          </a:br>
          <a:r>
            <a:rPr lang="en-US" sz="3900" kern="1200" dirty="0" err="1" smtClean="0"/>
            <a:t>neuro</a:t>
          </a:r>
          <a:r>
            <a:rPr lang="en-US" sz="3900" kern="1200" dirty="0" smtClean="0"/>
            <a:t> developmental outcome </a:t>
          </a:r>
          <a:endParaRPr lang="en-US" sz="3900" kern="1200" dirty="0"/>
        </a:p>
      </dsp:txBody>
      <dsp:txXfrm>
        <a:off x="10342" y="635"/>
        <a:ext cx="8414594" cy="114172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854441A-0FE4-4B34-AEA4-D7124AF866E6}">
      <dsp:nvSpPr>
        <dsp:cNvPr id="0" name=""/>
        <dsp:cNvSpPr/>
      </dsp:nvSpPr>
      <dsp:spPr>
        <a:xfrm>
          <a:off x="2901426" y="1381291"/>
          <a:ext cx="1696323" cy="1696323"/>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68BC282E-903F-4DBA-AF29-D6CD1506BAE0}">
      <dsp:nvSpPr>
        <dsp:cNvPr id="0" name=""/>
        <dsp:cNvSpPr/>
      </dsp:nvSpPr>
      <dsp:spPr>
        <a:xfrm>
          <a:off x="2393838" y="0"/>
          <a:ext cx="2711499" cy="11389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89250" rtl="0">
            <a:lnSpc>
              <a:spcPct val="90000"/>
            </a:lnSpc>
            <a:spcBef>
              <a:spcPct val="0"/>
            </a:spcBef>
            <a:spcAft>
              <a:spcPct val="35000"/>
            </a:spcAft>
          </a:pPr>
          <a:r>
            <a:rPr lang="en-US" b="1" kern="1200" baseline="0" dirty="0" smtClean="0">
              <a:solidFill>
                <a:srgbClr val="FF0000"/>
              </a:solidFill>
              <a:latin typeface="Times New Roman" pitchFamily="18" charset="0"/>
              <a:cs typeface="Times New Roman" pitchFamily="18" charset="0"/>
            </a:rPr>
            <a:t>IDDM</a:t>
          </a:r>
          <a:endParaRPr lang="en-US" sz="2400" b="1" kern="1200" baseline="0" dirty="0">
            <a:solidFill>
              <a:srgbClr val="FF0000"/>
            </a:solidFill>
            <a:latin typeface="Times New Roman" pitchFamily="18" charset="0"/>
            <a:cs typeface="Times New Roman" pitchFamily="18" charset="0"/>
          </a:endParaRPr>
        </a:p>
      </dsp:txBody>
      <dsp:txXfrm>
        <a:off x="2393838" y="0"/>
        <a:ext cx="2711499" cy="1138959"/>
      </dsp:txXfrm>
    </dsp:sp>
    <dsp:sp modelId="{1B78203B-E497-4DF7-B62C-A45EEFE01A51}">
      <dsp:nvSpPr>
        <dsp:cNvPr id="0" name=""/>
        <dsp:cNvSpPr/>
      </dsp:nvSpPr>
      <dsp:spPr>
        <a:xfrm>
          <a:off x="3546707" y="1849961"/>
          <a:ext cx="1696323" cy="1696323"/>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EDDB55F8-C23D-421B-A1B4-23566EE6AC25}">
      <dsp:nvSpPr>
        <dsp:cNvPr id="0" name=""/>
        <dsp:cNvSpPr/>
      </dsp:nvSpPr>
      <dsp:spPr>
        <a:xfrm>
          <a:off x="5378058" y="1502457"/>
          <a:ext cx="1764176" cy="12358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89050" rtl="0">
            <a:lnSpc>
              <a:spcPct val="90000"/>
            </a:lnSpc>
            <a:spcBef>
              <a:spcPct val="0"/>
            </a:spcBef>
            <a:spcAft>
              <a:spcPct val="35000"/>
            </a:spcAft>
          </a:pPr>
          <a:r>
            <a:rPr lang="en-US" sz="2900" b="1" kern="1200" baseline="0" dirty="0" smtClean="0">
              <a:solidFill>
                <a:srgbClr val="FF0000"/>
              </a:solidFill>
              <a:latin typeface="Times New Roman" pitchFamily="18" charset="0"/>
              <a:cs typeface="Times New Roman" pitchFamily="18" charset="0"/>
            </a:rPr>
            <a:t>Thyroid</a:t>
          </a:r>
          <a:endParaRPr lang="en-US" sz="2900" b="1" kern="1200" dirty="0">
            <a:solidFill>
              <a:srgbClr val="FF0000"/>
            </a:solidFill>
            <a:latin typeface="Times New Roman" pitchFamily="18" charset="0"/>
            <a:cs typeface="Times New Roman" pitchFamily="18" charset="0"/>
          </a:endParaRPr>
        </a:p>
      </dsp:txBody>
      <dsp:txXfrm>
        <a:off x="5378058" y="1502457"/>
        <a:ext cx="1764176" cy="1235892"/>
      </dsp:txXfrm>
    </dsp:sp>
    <dsp:sp modelId="{CFEE874A-F011-4AC8-B79E-6FA14403C809}">
      <dsp:nvSpPr>
        <dsp:cNvPr id="0" name=""/>
        <dsp:cNvSpPr/>
      </dsp:nvSpPr>
      <dsp:spPr>
        <a:xfrm>
          <a:off x="3300401" y="2608945"/>
          <a:ext cx="1696323" cy="1696323"/>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8A8479DC-DB7F-41EB-8B76-16E271FD4DD3}">
      <dsp:nvSpPr>
        <dsp:cNvPr id="0" name=""/>
        <dsp:cNvSpPr/>
      </dsp:nvSpPr>
      <dsp:spPr>
        <a:xfrm>
          <a:off x="5106646" y="3610745"/>
          <a:ext cx="1764176" cy="12358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89050" rtl="0">
            <a:lnSpc>
              <a:spcPct val="90000"/>
            </a:lnSpc>
            <a:spcBef>
              <a:spcPct val="0"/>
            </a:spcBef>
            <a:spcAft>
              <a:spcPct val="35000"/>
            </a:spcAft>
          </a:pPr>
          <a:r>
            <a:rPr lang="en-US" sz="2900" b="1" kern="1200" baseline="0" dirty="0" smtClean="0">
              <a:solidFill>
                <a:srgbClr val="FF0000"/>
              </a:solidFill>
              <a:latin typeface="Times New Roman" pitchFamily="18" charset="0"/>
              <a:cs typeface="Times New Roman" pitchFamily="18" charset="0"/>
            </a:rPr>
            <a:t>Infertility treatments</a:t>
          </a:r>
          <a:endParaRPr lang="en-US" sz="2900" b="1" kern="1200" dirty="0">
            <a:solidFill>
              <a:srgbClr val="FF0000"/>
            </a:solidFill>
            <a:latin typeface="Times New Roman" pitchFamily="18" charset="0"/>
            <a:cs typeface="Times New Roman" pitchFamily="18" charset="0"/>
          </a:endParaRPr>
        </a:p>
      </dsp:txBody>
      <dsp:txXfrm>
        <a:off x="5106646" y="3610745"/>
        <a:ext cx="1764176" cy="1235892"/>
      </dsp:txXfrm>
    </dsp:sp>
    <dsp:sp modelId="{43F85600-6D45-4729-B1BF-D26E1BAE83D8}">
      <dsp:nvSpPr>
        <dsp:cNvPr id="0" name=""/>
        <dsp:cNvSpPr/>
      </dsp:nvSpPr>
      <dsp:spPr>
        <a:xfrm>
          <a:off x="2502451" y="2608945"/>
          <a:ext cx="1696323" cy="1696323"/>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0F7EED08-DADD-4163-8D5F-FFAD8DD0C402}">
      <dsp:nvSpPr>
        <dsp:cNvPr id="0" name=""/>
        <dsp:cNvSpPr/>
      </dsp:nvSpPr>
      <dsp:spPr>
        <a:xfrm>
          <a:off x="628353" y="3610745"/>
          <a:ext cx="1764176" cy="12358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89050" rtl="0">
            <a:lnSpc>
              <a:spcPct val="90000"/>
            </a:lnSpc>
            <a:spcBef>
              <a:spcPct val="0"/>
            </a:spcBef>
            <a:spcAft>
              <a:spcPct val="35000"/>
            </a:spcAft>
          </a:pPr>
          <a:r>
            <a:rPr lang="en-US" sz="2900" b="1" kern="1200" baseline="0" dirty="0" err="1" smtClean="0">
              <a:solidFill>
                <a:srgbClr val="FF0000"/>
              </a:solidFill>
              <a:latin typeface="Times New Roman" pitchFamily="18" charset="0"/>
              <a:cs typeface="Times New Roman" pitchFamily="18" charset="0"/>
            </a:rPr>
            <a:t>Nulliparity</a:t>
          </a:r>
          <a:endParaRPr lang="en-US" sz="2900" b="1" kern="1200" baseline="0" dirty="0">
            <a:solidFill>
              <a:srgbClr val="FF0000"/>
            </a:solidFill>
            <a:latin typeface="Times New Roman" pitchFamily="18" charset="0"/>
            <a:cs typeface="Times New Roman" pitchFamily="18" charset="0"/>
          </a:endParaRPr>
        </a:p>
      </dsp:txBody>
      <dsp:txXfrm>
        <a:off x="628353" y="3610745"/>
        <a:ext cx="1764176" cy="1235892"/>
      </dsp:txXfrm>
    </dsp:sp>
    <dsp:sp modelId="{FE45A6AD-1B27-43E1-8809-AAC7D9918DB9}">
      <dsp:nvSpPr>
        <dsp:cNvPr id="0" name=""/>
        <dsp:cNvSpPr/>
      </dsp:nvSpPr>
      <dsp:spPr>
        <a:xfrm>
          <a:off x="2256144" y="1849961"/>
          <a:ext cx="1696323" cy="1696323"/>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45FBF0DA-2960-4919-8BB8-D4A88A7765D2}">
      <dsp:nvSpPr>
        <dsp:cNvPr id="0" name=""/>
        <dsp:cNvSpPr/>
      </dsp:nvSpPr>
      <dsp:spPr>
        <a:xfrm>
          <a:off x="356941" y="1502457"/>
          <a:ext cx="1764176" cy="12358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89050" rtl="0">
            <a:lnSpc>
              <a:spcPct val="90000"/>
            </a:lnSpc>
            <a:spcBef>
              <a:spcPct val="0"/>
            </a:spcBef>
            <a:spcAft>
              <a:spcPct val="35000"/>
            </a:spcAft>
          </a:pPr>
          <a:r>
            <a:rPr lang="en-US" sz="2900" b="1" kern="1200" baseline="0" dirty="0" smtClean="0">
              <a:solidFill>
                <a:srgbClr val="FF0000"/>
              </a:solidFill>
              <a:latin typeface="Times New Roman" pitchFamily="18" charset="0"/>
              <a:cs typeface="Times New Roman" pitchFamily="18" charset="0"/>
            </a:rPr>
            <a:t>Advanced maternal age</a:t>
          </a:r>
          <a:endParaRPr lang="en-US" sz="2900" b="1" kern="1200" dirty="0">
            <a:solidFill>
              <a:srgbClr val="FF0000"/>
            </a:solidFill>
            <a:latin typeface="Times New Roman" pitchFamily="18" charset="0"/>
            <a:cs typeface="Times New Roman" pitchFamily="18" charset="0"/>
          </a:endParaRPr>
        </a:p>
      </dsp:txBody>
      <dsp:txXfrm>
        <a:off x="356941" y="1502457"/>
        <a:ext cx="1764176" cy="1235892"/>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E84796-A284-4EBD-BAE8-5156116C6BBD}">
      <dsp:nvSpPr>
        <dsp:cNvPr id="0" name=""/>
        <dsp:cNvSpPr/>
      </dsp:nvSpPr>
      <dsp:spPr>
        <a:xfrm>
          <a:off x="1662023" y="-3481"/>
          <a:ext cx="4812856" cy="4812856"/>
        </a:xfrm>
        <a:prstGeom prst="circularArrow">
          <a:avLst>
            <a:gd name="adj1" fmla="val 5274"/>
            <a:gd name="adj2" fmla="val 312630"/>
            <a:gd name="adj3" fmla="val 14228324"/>
            <a:gd name="adj4" fmla="val 17126905"/>
            <a:gd name="adj5" fmla="val 5477"/>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BA9C5D8-A567-43C0-9F49-5A2BCFF603A4}">
      <dsp:nvSpPr>
        <dsp:cNvPr id="0" name=""/>
        <dsp:cNvSpPr/>
      </dsp:nvSpPr>
      <dsp:spPr>
        <a:xfrm>
          <a:off x="3153646" y="2388"/>
          <a:ext cx="1829611" cy="914805"/>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baseline="0" dirty="0" smtClean="0"/>
            <a:t>History of seizures</a:t>
          </a:r>
          <a:endParaRPr lang="en-US" sz="1600" kern="1200" dirty="0"/>
        </a:p>
      </dsp:txBody>
      <dsp:txXfrm>
        <a:off x="3153646" y="2388"/>
        <a:ext cx="1829611" cy="914805"/>
      </dsp:txXfrm>
    </dsp:sp>
    <dsp:sp modelId="{8A360093-592C-4123-8575-D04B9C64F638}">
      <dsp:nvSpPr>
        <dsp:cNvPr id="0" name=""/>
        <dsp:cNvSpPr/>
      </dsp:nvSpPr>
      <dsp:spPr>
        <a:xfrm>
          <a:off x="4844541" y="978626"/>
          <a:ext cx="1829611" cy="914805"/>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baseline="0" dirty="0" smtClean="0"/>
            <a:t>Viral illness during pregnancy</a:t>
          </a:r>
          <a:endParaRPr lang="en-US" sz="1600" kern="1200" dirty="0"/>
        </a:p>
      </dsp:txBody>
      <dsp:txXfrm>
        <a:off x="4844541" y="978626"/>
        <a:ext cx="1829611" cy="914805"/>
      </dsp:txXfrm>
    </dsp:sp>
    <dsp:sp modelId="{CA8A106C-5CD5-4AD9-A747-646FE21030E6}">
      <dsp:nvSpPr>
        <dsp:cNvPr id="0" name=""/>
        <dsp:cNvSpPr/>
      </dsp:nvSpPr>
      <dsp:spPr>
        <a:xfrm>
          <a:off x="4844541" y="2931103"/>
          <a:ext cx="1829611" cy="914805"/>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baseline="0" dirty="0" smtClean="0"/>
            <a:t>Abnormal placenta</a:t>
          </a:r>
          <a:endParaRPr lang="en-US" sz="1600" kern="1200" dirty="0"/>
        </a:p>
      </dsp:txBody>
      <dsp:txXfrm>
        <a:off x="4844541" y="2931103"/>
        <a:ext cx="1829611" cy="914805"/>
      </dsp:txXfrm>
    </dsp:sp>
    <dsp:sp modelId="{70663499-402F-4FAF-82CE-7D1F5EDD9FF3}">
      <dsp:nvSpPr>
        <dsp:cNvPr id="0" name=""/>
        <dsp:cNvSpPr/>
      </dsp:nvSpPr>
      <dsp:spPr>
        <a:xfrm>
          <a:off x="3153646" y="3907342"/>
          <a:ext cx="1829611" cy="914805"/>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baseline="0" dirty="0" smtClean="0"/>
            <a:t>Severe pre </a:t>
          </a:r>
          <a:r>
            <a:rPr lang="en-US" sz="1600" kern="1200" baseline="0" dirty="0" err="1" smtClean="0"/>
            <a:t>eclampsia</a:t>
          </a:r>
          <a:endParaRPr lang="en-US" sz="1600" kern="1200" baseline="0" dirty="0"/>
        </a:p>
      </dsp:txBody>
      <dsp:txXfrm>
        <a:off x="3153646" y="3907342"/>
        <a:ext cx="1829611" cy="914805"/>
      </dsp:txXfrm>
    </dsp:sp>
    <dsp:sp modelId="{BDFD741D-C849-47F2-B47F-3AC9ABDFE3A5}">
      <dsp:nvSpPr>
        <dsp:cNvPr id="0" name=""/>
        <dsp:cNvSpPr/>
      </dsp:nvSpPr>
      <dsp:spPr>
        <a:xfrm>
          <a:off x="1462751" y="2931103"/>
          <a:ext cx="1829611" cy="914805"/>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baseline="0" dirty="0" smtClean="0"/>
            <a:t>IUGR</a:t>
          </a:r>
          <a:endParaRPr lang="en-US" sz="1600" kern="1200" dirty="0"/>
        </a:p>
      </dsp:txBody>
      <dsp:txXfrm>
        <a:off x="1462751" y="2931103"/>
        <a:ext cx="1829611" cy="914805"/>
      </dsp:txXfrm>
    </dsp:sp>
    <dsp:sp modelId="{9845C28B-5561-485E-A7F1-CB45A3A2C798}">
      <dsp:nvSpPr>
        <dsp:cNvPr id="0" name=""/>
        <dsp:cNvSpPr/>
      </dsp:nvSpPr>
      <dsp:spPr>
        <a:xfrm>
          <a:off x="1462751" y="978626"/>
          <a:ext cx="1829611" cy="914805"/>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baseline="0" dirty="0" smtClean="0"/>
            <a:t>MSAF</a:t>
          </a:r>
          <a:endParaRPr lang="en-US" sz="1600" kern="1200" dirty="0"/>
        </a:p>
      </dsp:txBody>
      <dsp:txXfrm>
        <a:off x="1462751" y="978626"/>
        <a:ext cx="1829611" cy="91480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82C964E-7CF4-493F-9D10-D4D961C29C9C}">
      <dsp:nvSpPr>
        <dsp:cNvPr id="0" name=""/>
        <dsp:cNvSpPr/>
      </dsp:nvSpPr>
      <dsp:spPr>
        <a:xfrm>
          <a:off x="5358" y="48762"/>
          <a:ext cx="1300656" cy="55446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Maternal pyrexia</a:t>
          </a:r>
          <a:endParaRPr lang="en-US" sz="1800" b="1" kern="1200" dirty="0">
            <a:latin typeface="Times New Roman" pitchFamily="18" charset="0"/>
            <a:cs typeface="Times New Roman" pitchFamily="18" charset="0"/>
          </a:endParaRPr>
        </a:p>
      </dsp:txBody>
      <dsp:txXfrm>
        <a:off x="5358" y="2266608"/>
        <a:ext cx="1300656" cy="2217846"/>
      </dsp:txXfrm>
    </dsp:sp>
    <dsp:sp modelId="{5439FA48-9638-49BF-818B-9C766837DF2C}">
      <dsp:nvSpPr>
        <dsp:cNvPr id="0" name=""/>
        <dsp:cNvSpPr/>
      </dsp:nvSpPr>
      <dsp:spPr>
        <a:xfrm>
          <a:off x="44378" y="-48762"/>
          <a:ext cx="1222617" cy="270675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CB3A3C-8AA2-47B3-8834-2FC3499B4F2B}">
      <dsp:nvSpPr>
        <dsp:cNvPr id="0" name=""/>
        <dsp:cNvSpPr/>
      </dsp:nvSpPr>
      <dsp:spPr>
        <a:xfrm>
          <a:off x="1345034" y="0"/>
          <a:ext cx="1300656" cy="55446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Persistent OP position</a:t>
          </a:r>
          <a:endParaRPr lang="en-US" sz="1800" b="1" kern="1200" dirty="0">
            <a:latin typeface="Times New Roman" pitchFamily="18" charset="0"/>
            <a:cs typeface="Times New Roman" pitchFamily="18" charset="0"/>
          </a:endParaRPr>
        </a:p>
      </dsp:txBody>
      <dsp:txXfrm>
        <a:off x="1345034" y="2217846"/>
        <a:ext cx="1300656" cy="2217846"/>
      </dsp:txXfrm>
    </dsp:sp>
    <dsp:sp modelId="{32D94CC4-A1A9-4FE1-A3E4-8785E9F34303}">
      <dsp:nvSpPr>
        <dsp:cNvPr id="0" name=""/>
        <dsp:cNvSpPr/>
      </dsp:nvSpPr>
      <dsp:spPr>
        <a:xfrm>
          <a:off x="1384054" y="147090"/>
          <a:ext cx="1222617" cy="2217530"/>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13EDA0-0D1F-4359-8348-DECD861EF580}">
      <dsp:nvSpPr>
        <dsp:cNvPr id="0" name=""/>
        <dsp:cNvSpPr/>
      </dsp:nvSpPr>
      <dsp:spPr>
        <a:xfrm>
          <a:off x="2684710" y="0"/>
          <a:ext cx="1300656" cy="55446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Acute </a:t>
          </a:r>
          <a:r>
            <a:rPr lang="en-US" sz="1800" b="1" kern="1200" baseline="0" dirty="0" err="1" smtClean="0">
              <a:latin typeface="Times New Roman" pitchFamily="18" charset="0"/>
              <a:cs typeface="Times New Roman" pitchFamily="18" charset="0"/>
            </a:rPr>
            <a:t>intrapartum</a:t>
          </a:r>
          <a:r>
            <a:rPr lang="en-US" sz="1800" b="1" kern="1200" baseline="0" dirty="0" smtClean="0">
              <a:latin typeface="Times New Roman" pitchFamily="18" charset="0"/>
              <a:cs typeface="Times New Roman" pitchFamily="18" charset="0"/>
            </a:rPr>
            <a:t> events</a:t>
          </a:r>
          <a:endParaRPr lang="en-US" sz="1800" b="1" kern="1200" dirty="0">
            <a:latin typeface="Times New Roman" pitchFamily="18" charset="0"/>
            <a:cs typeface="Times New Roman" pitchFamily="18" charset="0"/>
          </a:endParaRPr>
        </a:p>
      </dsp:txBody>
      <dsp:txXfrm>
        <a:off x="2684710" y="2217846"/>
        <a:ext cx="1300656" cy="2217846"/>
      </dsp:txXfrm>
    </dsp:sp>
    <dsp:sp modelId="{FD134889-BC28-4B5C-A88D-2A800C0FBCF7}">
      <dsp:nvSpPr>
        <dsp:cNvPr id="0" name=""/>
        <dsp:cNvSpPr/>
      </dsp:nvSpPr>
      <dsp:spPr>
        <a:xfrm>
          <a:off x="2723730" y="332676"/>
          <a:ext cx="1222617" cy="1846357"/>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24F598-6F0E-4AEA-832D-B04461EF7F10}">
      <dsp:nvSpPr>
        <dsp:cNvPr id="0" name=""/>
        <dsp:cNvSpPr/>
      </dsp:nvSpPr>
      <dsp:spPr>
        <a:xfrm>
          <a:off x="4024386" y="0"/>
          <a:ext cx="1614257" cy="55446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Instrumental VD or emergency CS</a:t>
          </a:r>
          <a:endParaRPr lang="en-US" sz="1800" b="1" kern="1200" dirty="0">
            <a:latin typeface="Times New Roman" pitchFamily="18" charset="0"/>
            <a:cs typeface="Times New Roman" pitchFamily="18" charset="0"/>
          </a:endParaRPr>
        </a:p>
      </dsp:txBody>
      <dsp:txXfrm>
        <a:off x="4024386" y="2217846"/>
        <a:ext cx="1614257" cy="2217846"/>
      </dsp:txXfrm>
    </dsp:sp>
    <dsp:sp modelId="{B4CAA1BA-AFDB-47EB-A5C8-9E867D2BF5A6}">
      <dsp:nvSpPr>
        <dsp:cNvPr id="0" name=""/>
        <dsp:cNvSpPr/>
      </dsp:nvSpPr>
      <dsp:spPr>
        <a:xfrm>
          <a:off x="4220207" y="65555"/>
          <a:ext cx="1222617" cy="2380600"/>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616D33-9DAC-4A5B-8ACE-129794CEC67F}">
      <dsp:nvSpPr>
        <dsp:cNvPr id="0" name=""/>
        <dsp:cNvSpPr/>
      </dsp:nvSpPr>
      <dsp:spPr>
        <a:xfrm>
          <a:off x="5677664" y="0"/>
          <a:ext cx="1733801" cy="55446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baseline="0" dirty="0" smtClean="0">
              <a:latin typeface="Times New Roman" pitchFamily="18" charset="0"/>
              <a:cs typeface="Times New Roman" pitchFamily="18" charset="0"/>
            </a:rPr>
            <a:t>Elective LSCS</a:t>
          </a:r>
          <a:endParaRPr lang="en-US" sz="1800" b="1" kern="1200" dirty="0">
            <a:latin typeface="Times New Roman" pitchFamily="18" charset="0"/>
            <a:cs typeface="Times New Roman" pitchFamily="18" charset="0"/>
          </a:endParaRPr>
        </a:p>
      </dsp:txBody>
      <dsp:txXfrm>
        <a:off x="5677664" y="2217846"/>
        <a:ext cx="1733801" cy="2217846"/>
      </dsp:txXfrm>
    </dsp:sp>
    <dsp:sp modelId="{7748DCBE-A4FB-422E-BB33-828FF88DE49D}">
      <dsp:nvSpPr>
        <dsp:cNvPr id="0" name=""/>
        <dsp:cNvSpPr/>
      </dsp:nvSpPr>
      <dsp:spPr>
        <a:xfrm>
          <a:off x="5933256" y="65555"/>
          <a:ext cx="1222617" cy="2380600"/>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3CD6A8-A58E-4460-8742-437A0A572CF2}">
      <dsp:nvSpPr>
        <dsp:cNvPr id="0" name=""/>
        <dsp:cNvSpPr/>
      </dsp:nvSpPr>
      <dsp:spPr>
        <a:xfrm>
          <a:off x="296672" y="4435692"/>
          <a:ext cx="6823478" cy="831692"/>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49F0EE-462B-462D-9700-B67E7AC62F8D}">
      <dsp:nvSpPr>
        <dsp:cNvPr id="0" name=""/>
        <dsp:cNvSpPr/>
      </dsp:nvSpPr>
      <dsp:spPr>
        <a:xfrm>
          <a:off x="0" y="0"/>
          <a:ext cx="1296144" cy="1296144"/>
        </a:xfrm>
        <a:prstGeom prst="pie">
          <a:avLst>
            <a:gd name="adj1" fmla="val 5400000"/>
            <a:gd name="adj2" fmla="val 16200000"/>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4F9AFF3-44FB-4FBA-A31D-43672BA2F31A}">
      <dsp:nvSpPr>
        <dsp:cNvPr id="0" name=""/>
        <dsp:cNvSpPr/>
      </dsp:nvSpPr>
      <dsp:spPr>
        <a:xfrm>
          <a:off x="0" y="0"/>
          <a:ext cx="6408711" cy="129614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satMod val="105000"/>
              <a:alpha val="48000"/>
            </a:scheme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kern="1200" dirty="0" smtClean="0"/>
            <a:t>Fetal response to hypoxia</a:t>
          </a:r>
          <a:endParaRPr lang="en-US" sz="4000" b="1" kern="1200" dirty="0"/>
        </a:p>
      </dsp:txBody>
      <dsp:txXfrm>
        <a:off x="0" y="0"/>
        <a:ext cx="6408711" cy="1296144"/>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D07D20C-9DC5-4F2A-A81A-D09559F7DBDC}">
      <dsp:nvSpPr>
        <dsp:cNvPr id="0" name=""/>
        <dsp:cNvSpPr/>
      </dsp:nvSpPr>
      <dsp:spPr>
        <a:xfrm>
          <a:off x="0" y="10198"/>
          <a:ext cx="8229600" cy="695565"/>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GB" sz="2900" b="1" kern="1200" dirty="0" smtClean="0"/>
            <a:t>The foetal response to hypoxia</a:t>
          </a:r>
          <a:endParaRPr lang="en-US" sz="2900" b="1" kern="1200" dirty="0"/>
        </a:p>
      </dsp:txBody>
      <dsp:txXfrm>
        <a:off x="0" y="10198"/>
        <a:ext cx="8229600" cy="695565"/>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33541B-2BA7-47AB-98C0-CC50408C861F}">
      <dsp:nvSpPr>
        <dsp:cNvPr id="0" name=""/>
        <dsp:cNvSpPr/>
      </dsp:nvSpPr>
      <dsp:spPr>
        <a:xfrm>
          <a:off x="1488913" y="99021"/>
          <a:ext cx="4336612" cy="1454360"/>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baseline="0" dirty="0" smtClean="0">
              <a:solidFill>
                <a:schemeClr val="tx1"/>
              </a:solidFill>
              <a:latin typeface="Times New Roman" pitchFamily="18" charset="0"/>
              <a:cs typeface="Times New Roman" pitchFamily="18" charset="0"/>
            </a:rPr>
            <a:t>A progressive decrease in placental function or blood flow </a:t>
          </a:r>
          <a:endParaRPr lang="en-US" sz="1600" b="1" kern="1200" dirty="0">
            <a:solidFill>
              <a:schemeClr val="tx1"/>
            </a:solidFill>
            <a:latin typeface="Times New Roman" pitchFamily="18" charset="0"/>
            <a:cs typeface="Times New Roman" pitchFamily="18" charset="0"/>
          </a:endParaRPr>
        </a:p>
      </dsp:txBody>
      <dsp:txXfrm>
        <a:off x="1488913" y="99021"/>
        <a:ext cx="4336612" cy="1454360"/>
      </dsp:txXfrm>
    </dsp:sp>
    <dsp:sp modelId="{F0ED4565-65C9-43A0-9249-94FFA2316E57}">
      <dsp:nvSpPr>
        <dsp:cNvPr id="0" name=""/>
        <dsp:cNvSpPr/>
      </dsp:nvSpPr>
      <dsp:spPr>
        <a:xfrm rot="3600000">
          <a:off x="3358120" y="2560768"/>
          <a:ext cx="3133919" cy="922864"/>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endParaRPr lang="en-US" sz="3900" kern="1200"/>
        </a:p>
      </dsp:txBody>
      <dsp:txXfrm rot="3600000">
        <a:off x="3358120" y="2560768"/>
        <a:ext cx="3133919" cy="922864"/>
      </dsp:txXfrm>
    </dsp:sp>
    <dsp:sp modelId="{39CA9A3D-D14C-4A7B-8E48-1413CE32BA9B}">
      <dsp:nvSpPr>
        <dsp:cNvPr id="0" name=""/>
        <dsp:cNvSpPr/>
      </dsp:nvSpPr>
      <dsp:spPr>
        <a:xfrm>
          <a:off x="3890236" y="4491020"/>
          <a:ext cx="4336612" cy="988790"/>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baseline="0" dirty="0" smtClean="0">
              <a:solidFill>
                <a:schemeClr val="tx1"/>
              </a:solidFill>
              <a:latin typeface="Times New Roman" pitchFamily="18" charset="0"/>
              <a:cs typeface="Times New Roman" pitchFamily="18" charset="0"/>
            </a:rPr>
            <a:t>eventual absence or reversal of flow during diastole</a:t>
          </a:r>
          <a:endParaRPr lang="en-US" sz="1600" b="1" kern="1200" dirty="0">
            <a:solidFill>
              <a:schemeClr val="tx1"/>
            </a:solidFill>
            <a:latin typeface="Times New Roman" pitchFamily="18" charset="0"/>
            <a:cs typeface="Times New Roman" pitchFamily="18" charset="0"/>
          </a:endParaRPr>
        </a:p>
      </dsp:txBody>
      <dsp:txXfrm>
        <a:off x="3890236" y="4491020"/>
        <a:ext cx="4336612" cy="988790"/>
      </dsp:txXfrm>
    </dsp:sp>
    <dsp:sp modelId="{C94F118E-AEC5-40E2-968D-48442AB90916}">
      <dsp:nvSpPr>
        <dsp:cNvPr id="0" name=""/>
        <dsp:cNvSpPr/>
      </dsp:nvSpPr>
      <dsp:spPr>
        <a:xfrm rot="10800000">
          <a:off x="6059916" y="5362110"/>
          <a:ext cx="1162812" cy="509026"/>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6059916" y="5362110"/>
        <a:ext cx="1162812" cy="509026"/>
      </dsp:txXfrm>
    </dsp:sp>
    <dsp:sp modelId="{BBDEF708-8539-4735-ACAE-A3C74B0EAFC0}">
      <dsp:nvSpPr>
        <dsp:cNvPr id="0" name=""/>
        <dsp:cNvSpPr/>
      </dsp:nvSpPr>
      <dsp:spPr>
        <a:xfrm>
          <a:off x="75071" y="4453228"/>
          <a:ext cx="2361648" cy="1064373"/>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baseline="0" dirty="0" smtClean="0">
              <a:solidFill>
                <a:schemeClr val="tx1"/>
              </a:solidFill>
              <a:latin typeface="Times New Roman" pitchFamily="18" charset="0"/>
              <a:cs typeface="Times New Roman" pitchFamily="18" charset="0"/>
            </a:rPr>
            <a:t>increased resistance to flow as evidenced by a diminution in the diastolic flow</a:t>
          </a:r>
          <a:endParaRPr lang="en-US" sz="1600" b="1" kern="1200" dirty="0">
            <a:solidFill>
              <a:schemeClr val="tx1"/>
            </a:solidFill>
            <a:latin typeface="Times New Roman" pitchFamily="18" charset="0"/>
            <a:cs typeface="Times New Roman" pitchFamily="18" charset="0"/>
          </a:endParaRPr>
        </a:p>
      </dsp:txBody>
      <dsp:txXfrm>
        <a:off x="75071" y="4453228"/>
        <a:ext cx="2361648" cy="1064373"/>
      </dsp:txXfrm>
    </dsp:sp>
    <dsp:sp modelId="{4AAB8E9B-0A15-4CBC-A3DE-A444CDDD9868}">
      <dsp:nvSpPr>
        <dsp:cNvPr id="0" name=""/>
        <dsp:cNvSpPr/>
      </dsp:nvSpPr>
      <dsp:spPr>
        <a:xfrm rot="18000000">
          <a:off x="-264108" y="2618804"/>
          <a:ext cx="2731423" cy="854110"/>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18000000">
        <a:off x="-264108" y="2618804"/>
        <a:ext cx="2731423" cy="8541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031DE7A-43F7-4734-9243-E4B065BF9E4A}" type="datetimeFigureOut">
              <a:rPr lang="en-US"/>
              <a:pPr>
                <a:defRPr/>
              </a:pPr>
              <a:t>5/15/2014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27E86228-5E0D-4FB2-BDE7-42942C5A3E1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ickkids.ca/images/PGPR/May2005-Washington/Volpe2/18288-2.7.jpg"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www.sickkids.ca/images/PGPR/May2005-Washington/Volpe2/18289-2.8.jp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0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D14FCF-D9E3-41D7-AEF9-7D0AC6F8F8F3}" type="slidenum">
              <a:rPr lang="en-US"/>
              <a:pPr fontAlgn="base">
                <a:spcBef>
                  <a:spcPct val="0"/>
                </a:spcBef>
                <a:spcAft>
                  <a:spcPct val="0"/>
                </a:spcAft>
              </a:pPr>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F622B5-3777-4A5C-9D7A-6FE41E03239E}" type="slidenum">
              <a:rPr lang="en-US"/>
              <a:pPr fontAlgn="base">
                <a:spcBef>
                  <a:spcPct val="0"/>
                </a:spcBef>
                <a:spcAft>
                  <a:spcPct val="0"/>
                </a:spcAft>
              </a:pPr>
              <a:t>101</a:t>
            </a:fld>
            <a:endParaRPr lang="en-US"/>
          </a:p>
        </p:txBody>
      </p:sp>
      <p:sp>
        <p:nvSpPr>
          <p:cNvPr id="239619" name="Rectangle 2"/>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p:spPr>
      </p:sp>
      <p:sp>
        <p:nvSpPr>
          <p:cNvPr id="23962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784A2F-307F-45C1-B778-E4B698144E22}" type="slidenum">
              <a:rPr lang="en-US"/>
              <a:pPr fontAlgn="base">
                <a:spcBef>
                  <a:spcPct val="0"/>
                </a:spcBef>
                <a:spcAft>
                  <a:spcPct val="0"/>
                </a:spcAft>
              </a:pPr>
              <a:t>102</a:t>
            </a:fld>
            <a:endParaRPr lang="en-US"/>
          </a:p>
        </p:txBody>
      </p:sp>
      <p:sp>
        <p:nvSpPr>
          <p:cNvPr id="240643" name="Rectangle 1"/>
          <p:cNvSpPr txBox="1">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0644" name="Text Box 2"/>
          <p:cNvSpPr txBox="1">
            <a:spLocks noChangeArrowheads="1"/>
          </p:cNvSpPr>
          <p:nvPr/>
        </p:nvSpPr>
        <p:spPr bwMode="auto">
          <a:xfrm>
            <a:off x="685800" y="4343400"/>
            <a:ext cx="5486400" cy="4114800"/>
          </a:xfrm>
          <a:prstGeom prst="rect">
            <a:avLst/>
          </a:prstGeom>
          <a:noFill/>
          <a:ln w="9525">
            <a:noFill/>
            <a:round/>
            <a:headEnd/>
            <a:tailEnd/>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latin typeface="Calibri" pitchFamily="34" charset="0"/>
              </a:rPr>
              <a:t>Hippocrates: prolonged survival of exposed babies. Miller and Westin started in 1950 with animal studies, then 10 babies placed in ice with cold blood transfusion temp 27-30. Then in late 1950’s treated 65 babies with cooling with 52/65 survival and minimal CP outcomes. Rationale was decreased cerebral metabolism protective. Continued to champion cooling into 1970’s until Silverman paper with 150 premature infants nursed in hypothermic vs normothermic incubators with poor outcome for hypothermia.  </a:t>
            </a:r>
          </a:p>
        </p:txBody>
      </p:sp>
      <p:sp>
        <p:nvSpPr>
          <p:cNvPr id="24064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1311EA08-1EC2-4018-9786-D44FFE8B83EB}" type="slidenum">
              <a:rPr lang="en-US" sz="1200">
                <a:solidFill>
                  <a:srgbClr val="000000"/>
                </a:solidFill>
                <a:latin typeface="Calibri" pitchFamily="34" charset="0"/>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102</a:t>
            </a:fld>
            <a:endParaRPr lang="en-US" sz="1200">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EC1561-C5CA-45F6-903A-479835667FE6}" type="slidenum">
              <a:rPr lang="en-US"/>
              <a:pPr fontAlgn="base">
                <a:spcBef>
                  <a:spcPct val="0"/>
                </a:spcBef>
                <a:spcAft>
                  <a:spcPct val="0"/>
                </a:spcAft>
              </a:pPr>
              <a:t>103</a:t>
            </a:fld>
            <a:endParaRPr lang="en-US"/>
          </a:p>
        </p:txBody>
      </p:sp>
      <p:sp>
        <p:nvSpPr>
          <p:cNvPr id="241667" name="Rectangle 1"/>
          <p:cNvSpPr txBox="1">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1668" name="Text Box 2"/>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latin typeface="Calibri" pitchFamily="34" charset="0"/>
            </a:endParaRPr>
          </a:p>
        </p:txBody>
      </p:sp>
      <p:sp>
        <p:nvSpPr>
          <p:cNvPr id="241669"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4C0AB30-6D26-49A0-AAEA-42380A389B79}" type="slidenum">
              <a:rPr lang="en-US" sz="1200">
                <a:solidFill>
                  <a:srgbClr val="000000"/>
                </a:solidFill>
                <a:latin typeface="Calibri" pitchFamily="34" charset="0"/>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103</a:t>
            </a:fld>
            <a:endParaRPr lang="en-US" sz="1200">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F81509-7BD9-4001-BAC3-B2F8C2FD98EB}" type="slidenum">
              <a:rPr lang="en-US"/>
              <a:pPr fontAlgn="base">
                <a:spcBef>
                  <a:spcPct val="0"/>
                </a:spcBef>
                <a:spcAft>
                  <a:spcPct val="0"/>
                </a:spcAft>
              </a:pPr>
              <a:t>104</a:t>
            </a:fld>
            <a:endParaRPr lang="en-US"/>
          </a:p>
        </p:txBody>
      </p:sp>
      <p:sp>
        <p:nvSpPr>
          <p:cNvPr id="242691" name="Text Box 1"/>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ECFFC45-4A22-4CF0-847D-210D2401D244}" type="slidenum">
              <a:rPr lang="en-US" sz="1200">
                <a:solidFill>
                  <a:srgbClr val="000000"/>
                </a:solidFill>
                <a:latin typeface="Calibri" pitchFamily="34" charset="0"/>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104</a:t>
            </a:fld>
            <a:endParaRPr lang="en-US" sz="1200">
              <a:solidFill>
                <a:srgbClr val="000000"/>
              </a:solidFill>
              <a:latin typeface="Calibri" pitchFamily="34" charset="0"/>
            </a:endParaRPr>
          </a:p>
        </p:txBody>
      </p:sp>
      <p:sp>
        <p:nvSpPr>
          <p:cNvPr id="242692" name="Text Box 2"/>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6CAF5835-A527-47F1-A9E0-9894B568924D}" type="slidenum">
              <a:rPr lang="en-US" sz="1200">
                <a:solidFill>
                  <a:srgbClr val="000000"/>
                </a:solidFill>
                <a:latin typeface="Calibri" pitchFamily="34" charset="0"/>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104</a:t>
            </a:fld>
            <a:endParaRPr lang="en-US" sz="1200">
              <a:solidFill>
                <a:srgbClr val="000000"/>
              </a:solidFill>
              <a:latin typeface="Calibri" pitchFamily="34" charset="0"/>
            </a:endParaRPr>
          </a:p>
        </p:txBody>
      </p:sp>
      <p:sp>
        <p:nvSpPr>
          <p:cNvPr id="242693" name="Rectangle 3"/>
          <p:cNvSpPr txBox="1">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2694" name="Text Box 4"/>
          <p:cNvSpPr txBox="1">
            <a:spLocks noChangeArrowheads="1"/>
          </p:cNvSpPr>
          <p:nvPr/>
        </p:nvSpPr>
        <p:spPr bwMode="auto">
          <a:xfrm>
            <a:off x="685800" y="4343400"/>
            <a:ext cx="5486400" cy="4114800"/>
          </a:xfrm>
          <a:prstGeom prst="rect">
            <a:avLst/>
          </a:prstGeom>
          <a:solidFill>
            <a:srgbClr val="FFFFFF"/>
          </a:solidFill>
          <a:ln w="9360" cap="sq">
            <a:solidFill>
              <a:srgbClr val="000000"/>
            </a:solidFill>
            <a:miter lim="800000"/>
            <a:headEnd/>
            <a:tailEnd/>
          </a:ln>
        </p:spPr>
        <p:txBody>
          <a:bodyPr wrap="none" anchor="ctr"/>
          <a:lstStyle/>
          <a:p>
            <a:endParaRPr lang="en-US">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0D815F-1ED2-4673-B5B0-7160AAEE6BC8}" type="slidenum">
              <a:rPr lang="en-US"/>
              <a:pPr fontAlgn="base">
                <a:spcBef>
                  <a:spcPct val="0"/>
                </a:spcBef>
                <a:spcAft>
                  <a:spcPct val="0"/>
                </a:spcAft>
              </a:pPr>
              <a:t>105</a:t>
            </a:fld>
            <a:endParaRPr lang="en-US"/>
          </a:p>
        </p:txBody>
      </p:sp>
      <p:sp>
        <p:nvSpPr>
          <p:cNvPr id="243715" name="Text Box 1"/>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117FDE7-4D5D-44FF-A9FB-89BF0A0BAE0E}" type="slidenum">
              <a:rPr lang="en-US" sz="1200">
                <a:solidFill>
                  <a:srgbClr val="000000"/>
                </a:solidFill>
                <a:latin typeface="Calibri" pitchFamily="34" charset="0"/>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105</a:t>
            </a:fld>
            <a:endParaRPr lang="en-US" sz="1200">
              <a:solidFill>
                <a:srgbClr val="000000"/>
              </a:solidFill>
              <a:latin typeface="Calibri" pitchFamily="34" charset="0"/>
            </a:endParaRPr>
          </a:p>
        </p:txBody>
      </p:sp>
      <p:sp>
        <p:nvSpPr>
          <p:cNvPr id="243716" name="Rectangle 2"/>
          <p:cNvSpPr txBox="1">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3717" name="Text Box 3"/>
          <p:cNvSpPr txBox="1">
            <a:spLocks noChangeArrowheads="1"/>
          </p:cNvSpPr>
          <p:nvPr/>
        </p:nvSpPr>
        <p:spPr bwMode="auto">
          <a:xfrm>
            <a:off x="685800" y="4343400"/>
            <a:ext cx="5486400" cy="4114800"/>
          </a:xfrm>
          <a:prstGeom prst="rect">
            <a:avLst/>
          </a:prstGeom>
          <a:noFill/>
          <a:ln w="9525">
            <a:noFill/>
            <a:round/>
            <a:headEnd/>
            <a:tailEnd/>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latin typeface="Calibri" pitchFamily="34" charset="0"/>
              </a:rPr>
              <a:t>218 babies – SHC to 34-35 degrees x 72 hr with moderate to severe enceph- CFM +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239C6A-C7FD-4803-AABF-20217496D7EC}" type="slidenum">
              <a:rPr lang="en-US"/>
              <a:pPr fontAlgn="base">
                <a:spcBef>
                  <a:spcPct val="0"/>
                </a:spcBef>
                <a:spcAft>
                  <a:spcPct val="0"/>
                </a:spcAft>
              </a:pPr>
              <a:t>106</a:t>
            </a:fld>
            <a:endParaRPr lang="en-US"/>
          </a:p>
        </p:txBody>
      </p:sp>
      <p:sp>
        <p:nvSpPr>
          <p:cNvPr id="244739" name="Rectangle 1"/>
          <p:cNvSpPr txBox="1">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4740" name="Text Box 2"/>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latin typeface="Calibri" pitchFamily="34" charset="0"/>
            </a:endParaRPr>
          </a:p>
        </p:txBody>
      </p:sp>
      <p:sp>
        <p:nvSpPr>
          <p:cNvPr id="244741"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1B5D7AB8-206E-4561-BE74-E54A503285FE}" type="slidenum">
              <a:rPr lang="en-US" sz="1200">
                <a:solidFill>
                  <a:srgbClr val="000000"/>
                </a:solidFill>
                <a:latin typeface="Calibri" pitchFamily="34" charset="0"/>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106</a:t>
            </a:fld>
            <a:endParaRPr lang="en-US" sz="1200">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305B44-C6B8-457F-8F18-01BE14B948FC}" type="slidenum">
              <a:rPr lang="en-US"/>
              <a:pPr fontAlgn="base">
                <a:spcBef>
                  <a:spcPct val="0"/>
                </a:spcBef>
                <a:spcAft>
                  <a:spcPct val="0"/>
                </a:spcAft>
              </a:pPr>
              <a:t>107</a:t>
            </a:fld>
            <a:endParaRPr lang="en-US"/>
          </a:p>
        </p:txBody>
      </p:sp>
      <p:sp>
        <p:nvSpPr>
          <p:cNvPr id="245763" name="Text Box 1"/>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DBBD4D1-2AAE-4425-A01B-E79F382A76BC}" type="slidenum">
              <a:rPr lang="en-US" sz="1200">
                <a:solidFill>
                  <a:srgbClr val="000000"/>
                </a:solidFill>
                <a:latin typeface="Calibri" pitchFamily="34" charset="0"/>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107</a:t>
            </a:fld>
            <a:endParaRPr lang="en-US" sz="1200">
              <a:solidFill>
                <a:srgbClr val="000000"/>
              </a:solidFill>
              <a:latin typeface="Calibri" pitchFamily="34" charset="0"/>
            </a:endParaRPr>
          </a:p>
        </p:txBody>
      </p:sp>
      <p:sp>
        <p:nvSpPr>
          <p:cNvPr id="245764" name="Rectangle 2"/>
          <p:cNvSpPr txBox="1">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5765" name="Text Box 3"/>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C9E901-ACC7-4C71-9259-CF6113B9215A}" type="slidenum">
              <a:rPr lang="en-US"/>
              <a:pPr fontAlgn="base">
                <a:spcBef>
                  <a:spcPct val="0"/>
                </a:spcBef>
                <a:spcAft>
                  <a:spcPct val="0"/>
                </a:spcAft>
              </a:pPr>
              <a:t>109</a:t>
            </a:fld>
            <a:endParaRPr lang="en-US"/>
          </a:p>
        </p:txBody>
      </p:sp>
      <p:sp>
        <p:nvSpPr>
          <p:cNvPr id="246787" name="Rectangle 1"/>
          <p:cNvSpPr txBox="1">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6788" name="Text Box 2"/>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endParaRPr lang="en-US">
              <a:latin typeface="Calibri" pitchFamily="34" charset="0"/>
            </a:endParaRPr>
          </a:p>
        </p:txBody>
      </p:sp>
      <p:sp>
        <p:nvSpPr>
          <p:cNvPr id="246789"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2F53E2B-7AB3-4D64-9DCA-C8E56C65DFC4}" type="slidenum">
              <a:rPr lang="en-US" sz="1200">
                <a:solidFill>
                  <a:srgbClr val="000000"/>
                </a:solidFill>
                <a:latin typeface="Calibri" pitchFamily="34" charset="0"/>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109</a:t>
            </a:fld>
            <a:endParaRPr lang="en-US" sz="1200">
              <a:solidFill>
                <a:srgbClr val="000000"/>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9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32CE5A-BB02-482D-8A90-4CFED9F22AF8}" type="slidenum">
              <a:rPr lang="en-US"/>
              <a:pPr fontAlgn="base">
                <a:spcBef>
                  <a:spcPct val="0"/>
                </a:spcBef>
                <a:spcAft>
                  <a:spcPct val="0"/>
                </a:spcAft>
              </a:pPr>
              <a:t>134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DA5D53-B0A9-4656-A7AF-62875C880E18}" type="slidenum">
              <a:rPr lang="en-US"/>
              <a:pPr fontAlgn="base">
                <a:spcBef>
                  <a:spcPct val="0"/>
                </a:spcBef>
                <a:spcAft>
                  <a:spcPct val="0"/>
                </a:spcAft>
              </a:pPr>
              <a:t>139</a:t>
            </a:fld>
            <a:endParaRPr lang="en-US"/>
          </a:p>
        </p:txBody>
      </p:sp>
      <p:sp>
        <p:nvSpPr>
          <p:cNvPr id="250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0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Prognosis in HIE is usually determined by a neurological examination. The Sarnat and Sarnat stages predict long term outcome, but are often determined well after birth. It is important to know how useful is an early neurologic evaluation, and which parts of the neurologic evaluation are useful.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1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E4FB65-D573-476F-9555-832BE20AE549}" type="slidenum">
              <a:rPr lang="en-US"/>
              <a:pPr fontAlgn="base">
                <a:spcBef>
                  <a:spcPct val="0"/>
                </a:spcBef>
                <a:spcAft>
                  <a:spcPct val="0"/>
                </a:spcAft>
              </a:pPr>
              <a:t>19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pitchFamily="34" charset="0"/>
                <a:ea typeface="msgothic" charset="0"/>
                <a:cs typeface="msgothic" charset="0"/>
              </a:rPr>
              <a:t>Location of </a:t>
            </a:r>
            <a:r>
              <a:rPr lang="en-GB" dirty="0" err="1">
                <a:latin typeface="Arial" pitchFamily="34" charset="0"/>
                <a:ea typeface="msgothic" charset="0"/>
                <a:cs typeface="msgothic" charset="0"/>
              </a:rPr>
              <a:t>voxels</a:t>
            </a:r>
            <a:r>
              <a:rPr lang="en-GB" dirty="0">
                <a:latin typeface="Arial" pitchFamily="34" charset="0"/>
                <a:ea typeface="msgothic" charset="0"/>
                <a:cs typeface="msgothic" charset="0"/>
              </a:rPr>
              <a:t> and normal neonatal proton spectra. A, The deep gray nuclei </a:t>
            </a:r>
            <a:r>
              <a:rPr lang="en-GB" dirty="0" err="1">
                <a:latin typeface="Arial" pitchFamily="34" charset="0"/>
                <a:ea typeface="msgothic" charset="0"/>
                <a:cs typeface="msgothic" charset="0"/>
              </a:rPr>
              <a:t>voxel</a:t>
            </a:r>
            <a:r>
              <a:rPr lang="en-GB" dirty="0">
                <a:latin typeface="Arial" pitchFamily="34" charset="0"/>
                <a:ea typeface="msgothic" charset="0"/>
                <a:cs typeface="msgothic" charset="0"/>
              </a:rPr>
              <a:t> includes most of the </a:t>
            </a:r>
            <a:r>
              <a:rPr lang="en-GB" dirty="0" err="1">
                <a:latin typeface="Arial" pitchFamily="34" charset="0"/>
                <a:ea typeface="msgothic" charset="0"/>
                <a:cs typeface="msgothic" charset="0"/>
              </a:rPr>
              <a:t>lentiform</a:t>
            </a:r>
            <a:r>
              <a:rPr lang="en-GB" dirty="0">
                <a:latin typeface="Arial" pitchFamily="34" charset="0"/>
                <a:ea typeface="msgothic" charset="0"/>
                <a:cs typeface="msgothic" charset="0"/>
              </a:rPr>
              <a:t> nucleus, the </a:t>
            </a:r>
            <a:r>
              <a:rPr lang="en-GB" dirty="0" err="1">
                <a:latin typeface="Arial" pitchFamily="34" charset="0"/>
                <a:ea typeface="msgothic" charset="0"/>
                <a:cs typeface="msgothic" charset="0"/>
              </a:rPr>
              <a:t>ventrolateral</a:t>
            </a:r>
            <a:r>
              <a:rPr lang="en-GB" dirty="0">
                <a:latin typeface="Arial" pitchFamily="34" charset="0"/>
                <a:ea typeface="msgothic" charset="0"/>
                <a:cs typeface="msgothic" charset="0"/>
              </a:rPr>
              <a:t> thalamus, and the posterior limb of the internal capsule. The spectrum reveals: 1) a small </a:t>
            </a:r>
            <a:r>
              <a:rPr lang="en-GB" dirty="0" err="1">
                <a:latin typeface="Arial" pitchFamily="34" charset="0"/>
                <a:ea typeface="msgothic" charset="0"/>
                <a:cs typeface="msgothic" charset="0"/>
              </a:rPr>
              <a:t>myoinositol</a:t>
            </a:r>
            <a:r>
              <a:rPr lang="en-GB" dirty="0">
                <a:latin typeface="Arial" pitchFamily="34" charset="0"/>
                <a:ea typeface="msgothic" charset="0"/>
                <a:cs typeface="msgothic" charset="0"/>
              </a:rPr>
              <a:t> peak, 2) a large </a:t>
            </a:r>
            <a:r>
              <a:rPr lang="en-GB" dirty="0" err="1">
                <a:latin typeface="Arial" pitchFamily="34" charset="0"/>
                <a:ea typeface="msgothic" charset="0"/>
                <a:cs typeface="msgothic" charset="0"/>
              </a:rPr>
              <a:t>choline</a:t>
            </a:r>
            <a:r>
              <a:rPr lang="en-GB" dirty="0">
                <a:latin typeface="Arial" pitchFamily="34" charset="0"/>
                <a:ea typeface="msgothic" charset="0"/>
                <a:cs typeface="msgothic" charset="0"/>
              </a:rPr>
              <a:t> peak, 3) two small </a:t>
            </a:r>
            <a:r>
              <a:rPr lang="en-GB" dirty="0" err="1">
                <a:latin typeface="Arial" pitchFamily="34" charset="0"/>
                <a:ea typeface="msgothic" charset="0"/>
                <a:cs typeface="msgothic" charset="0"/>
              </a:rPr>
              <a:t>creatine</a:t>
            </a:r>
            <a:r>
              <a:rPr lang="en-GB" dirty="0">
                <a:latin typeface="Arial" pitchFamily="34" charset="0"/>
                <a:ea typeface="msgothic" charset="0"/>
                <a:cs typeface="msgothic" charset="0"/>
              </a:rPr>
              <a:t>/</a:t>
            </a:r>
            <a:r>
              <a:rPr lang="en-GB" dirty="0" err="1">
                <a:latin typeface="Arial" pitchFamily="34" charset="0"/>
                <a:ea typeface="msgothic" charset="0"/>
                <a:cs typeface="msgothic" charset="0"/>
              </a:rPr>
              <a:t>phosphocreatine</a:t>
            </a:r>
            <a:r>
              <a:rPr lang="en-GB" dirty="0">
                <a:latin typeface="Arial" pitchFamily="34" charset="0"/>
                <a:ea typeface="msgothic" charset="0"/>
                <a:cs typeface="msgothic" charset="0"/>
              </a:rPr>
              <a:t> peaks, and 4) a medium-sized NAA </a:t>
            </a:r>
            <a:r>
              <a:rPr lang="en-GB" dirty="0" err="1">
                <a:latin typeface="Arial" pitchFamily="34" charset="0"/>
                <a:ea typeface="msgothic" charset="0"/>
                <a:cs typeface="msgothic" charset="0"/>
              </a:rPr>
              <a:t>peak.B</a:t>
            </a:r>
            <a:r>
              <a:rPr lang="en-GB" dirty="0">
                <a:latin typeface="Arial" pitchFamily="34" charset="0"/>
                <a:ea typeface="msgothic" charset="0"/>
                <a:cs typeface="msgothic" charset="0"/>
              </a:rPr>
              <a:t>, The watershed </a:t>
            </a:r>
            <a:r>
              <a:rPr lang="en-GB" dirty="0" err="1">
                <a:latin typeface="Arial" pitchFamily="34" charset="0"/>
                <a:ea typeface="msgothic" charset="0"/>
                <a:cs typeface="msgothic" charset="0"/>
              </a:rPr>
              <a:t>voxel</a:t>
            </a:r>
            <a:r>
              <a:rPr lang="en-GB" dirty="0">
                <a:latin typeface="Arial" pitchFamily="34" charset="0"/>
                <a:ea typeface="msgothic" charset="0"/>
                <a:cs typeface="msgothic" charset="0"/>
              </a:rPr>
              <a:t> includes primarily white matter from the intravascular boundary zone. Note that the NAA and </a:t>
            </a:r>
            <a:r>
              <a:rPr lang="en-GB" dirty="0" err="1">
                <a:latin typeface="Arial" pitchFamily="34" charset="0"/>
                <a:ea typeface="msgothic" charset="0"/>
                <a:cs typeface="msgothic" charset="0"/>
              </a:rPr>
              <a:t>choline</a:t>
            </a:r>
            <a:r>
              <a:rPr lang="en-GB" dirty="0">
                <a:latin typeface="Arial" pitchFamily="34" charset="0"/>
                <a:ea typeface="msgothic" charset="0"/>
                <a:cs typeface="msgothic" charset="0"/>
              </a:rPr>
              <a:t> peaks are relatively smaller in the less mature watershed zone than in the more mature deep gray nuclei. Minimal or no lactate was seen in most patients who were developmentally normal at 12 months.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pitchFamily="34" charset="0"/>
                <a:ea typeface="msgothic" charset="0"/>
                <a:cs typeface="msgothic" charset="0"/>
              </a:rPr>
              <a:t>Neonate with basal nuclei pattern of injury. A and B, The basal nuclei </a:t>
            </a:r>
            <a:r>
              <a:rPr lang="en-GB" dirty="0" err="1">
                <a:latin typeface="Arial" pitchFamily="34" charset="0"/>
                <a:ea typeface="msgothic" charset="0"/>
                <a:cs typeface="msgothic" charset="0"/>
              </a:rPr>
              <a:t>voxel</a:t>
            </a:r>
            <a:r>
              <a:rPr lang="en-GB" dirty="0">
                <a:latin typeface="Arial" pitchFamily="34" charset="0"/>
                <a:ea typeface="msgothic" charset="0"/>
                <a:cs typeface="msgothic" charset="0"/>
              </a:rPr>
              <a:t> (A) shows marked elevation of the lactate peak (L) </a:t>
            </a:r>
            <a:r>
              <a:rPr lang="en-GB" dirty="0" err="1">
                <a:latin typeface="Arial" pitchFamily="34" charset="0"/>
                <a:ea typeface="msgothic" charset="0"/>
                <a:cs typeface="msgothic" charset="0"/>
              </a:rPr>
              <a:t>centered</a:t>
            </a:r>
            <a:r>
              <a:rPr lang="en-GB" dirty="0">
                <a:latin typeface="Arial" pitchFamily="34" charset="0"/>
                <a:ea typeface="msgothic" charset="0"/>
                <a:cs typeface="msgothic" charset="0"/>
              </a:rPr>
              <a:t> at 1.31 </a:t>
            </a:r>
            <a:r>
              <a:rPr lang="en-GB" dirty="0" err="1">
                <a:latin typeface="Arial" pitchFamily="34" charset="0"/>
                <a:ea typeface="msgothic" charset="0"/>
                <a:cs typeface="msgothic" charset="0"/>
              </a:rPr>
              <a:t>ppm</a:t>
            </a:r>
            <a:r>
              <a:rPr lang="en-GB" dirty="0">
                <a:latin typeface="Arial" pitchFamily="34" charset="0"/>
                <a:ea typeface="msgothic" charset="0"/>
                <a:cs typeface="msgothic" charset="0"/>
              </a:rPr>
              <a:t>. In this acute phase, the relative sizes of the </a:t>
            </a:r>
            <a:r>
              <a:rPr lang="en-GB" dirty="0" err="1">
                <a:latin typeface="Arial" pitchFamily="34" charset="0"/>
                <a:ea typeface="msgothic" charset="0"/>
                <a:cs typeface="msgothic" charset="0"/>
              </a:rPr>
              <a:t>choline</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creatine</a:t>
            </a:r>
            <a:r>
              <a:rPr lang="en-GB" dirty="0">
                <a:latin typeface="Arial" pitchFamily="34" charset="0"/>
                <a:ea typeface="msgothic" charset="0"/>
                <a:cs typeface="msgothic" charset="0"/>
              </a:rPr>
              <a:t>, and NAA peaks are normal. The watershed </a:t>
            </a:r>
            <a:r>
              <a:rPr lang="en-GB" dirty="0" err="1">
                <a:latin typeface="Arial" pitchFamily="34" charset="0"/>
                <a:ea typeface="msgothic" charset="0"/>
                <a:cs typeface="msgothic" charset="0"/>
              </a:rPr>
              <a:t>voxel</a:t>
            </a:r>
            <a:r>
              <a:rPr lang="en-GB" dirty="0">
                <a:latin typeface="Arial" pitchFamily="34" charset="0"/>
                <a:ea typeface="msgothic" charset="0"/>
                <a:cs typeface="msgothic" charset="0"/>
              </a:rPr>
              <a:t> (B) shows less elevated lactate (compare with 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pitchFamily="34" charset="0"/>
                <a:ea typeface="msgothic" charset="0"/>
                <a:cs typeface="msgothic" charset="0"/>
              </a:rPr>
              <a:t>Neonate with watershed pattern of injury. A and B, Both spectra show some lactate elevation at 1.31 </a:t>
            </a:r>
            <a:r>
              <a:rPr lang="en-GB" dirty="0" err="1">
                <a:latin typeface="Arial" pitchFamily="34" charset="0"/>
                <a:ea typeface="msgothic" charset="0"/>
                <a:cs typeface="msgothic" charset="0"/>
              </a:rPr>
              <a:t>ppm</a:t>
            </a:r>
            <a:r>
              <a:rPr lang="en-GB" dirty="0">
                <a:latin typeface="Arial" pitchFamily="34" charset="0"/>
                <a:ea typeface="msgothic" charset="0"/>
                <a:cs typeface="msgothic" charset="0"/>
              </a:rPr>
              <a:t>. The spectrum from the basal nuclei </a:t>
            </a:r>
            <a:r>
              <a:rPr lang="en-GB" dirty="0" err="1">
                <a:latin typeface="Arial" pitchFamily="34" charset="0"/>
                <a:ea typeface="msgothic" charset="0"/>
                <a:cs typeface="msgothic" charset="0"/>
              </a:rPr>
              <a:t>voxel</a:t>
            </a:r>
            <a:r>
              <a:rPr lang="en-GB" dirty="0">
                <a:latin typeface="Arial" pitchFamily="34" charset="0"/>
                <a:ea typeface="msgothic" charset="0"/>
                <a:cs typeface="msgothic" charset="0"/>
              </a:rPr>
              <a:t> (A), however, shows a relatively smaller elevation of lactate (filled arrow) than the spectrum (open arrow) from the watershed </a:t>
            </a:r>
            <a:r>
              <a:rPr lang="en-GB" dirty="0" err="1">
                <a:latin typeface="Arial" pitchFamily="34" charset="0"/>
                <a:ea typeface="msgothic" charset="0"/>
                <a:cs typeface="msgothic" charset="0"/>
              </a:rPr>
              <a:t>voxel</a:t>
            </a:r>
            <a:r>
              <a:rPr lang="en-GB" dirty="0">
                <a:latin typeface="Arial" pitchFamily="34" charset="0"/>
                <a:ea typeface="msgothic" charset="0"/>
                <a:cs typeface="msgothic" charset="0"/>
              </a:rPr>
              <a:t> (B).</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Fetal response to asphyxia illustrating the initial redistribution of blood flow to vital organs. With prolonged asphyxial insult and failure of compensatory mechanisms, cerebral blood flow falls, leading to ischemic brain injury.</a:t>
            </a:r>
            <a:r>
              <a:rPr lang="en-US" smtClean="0"/>
              <a:t> Dr. Volpe discussed the pathophysiology leading to the above lesions. The first was interference with blood flow to the brain due to systemic hypotension and by a failure of autoregulation of flow (</a:t>
            </a:r>
            <a:r>
              <a:rPr lang="en-US" smtClean="0">
                <a:hlinkClick r:id="rId3"/>
              </a:rPr>
              <a:t>Figure 2.7</a:t>
            </a:r>
            <a:r>
              <a:rPr lang="en-US" smtClean="0"/>
              <a:t>). Normally blood flow to the brain is kept constant despite changes in blood pressure. However in asphyxia this regulation may be lost so that as blood pressure drops, flow to the brain also drops (</a:t>
            </a:r>
            <a:r>
              <a:rPr lang="en-US" smtClean="0">
                <a:hlinkClick r:id="rId4"/>
              </a:rPr>
              <a:t>Figure 2.8</a:t>
            </a:r>
            <a:r>
              <a:rPr lang="en-US" smtClean="0"/>
              <a:t>). These changes produce ischemia, a major factor in the causation of brain damage. Ischemia then causes neuronal and oligodendogrial damage via excitoxicity</a:t>
            </a:r>
            <a:endParaRPr lang="en-US" b="1" smtClean="0"/>
          </a:p>
        </p:txBody>
      </p:sp>
      <p:sp>
        <p:nvSpPr>
          <p:cNvPr id="233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8A8FE9-E126-46D7-A5D4-4BF907CEC792}" type="slidenum">
              <a:rPr lang="en-US"/>
              <a:pPr fontAlgn="base">
                <a:spcBef>
                  <a:spcPct val="0"/>
                </a:spcBef>
                <a:spcAft>
                  <a:spcPct val="0"/>
                </a:spcAft>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Ischemia:  It causes reduced energy production and a fall in ATP, resulting in glutamate release, which in turn reacts with glutamate receptors (), causing changes in membrane function and especially an accumulation of calcium within the cell (). This causes damage by interfering with mitochondrial function and other direct effects resulting in the release of free radicals and cell death</a:t>
            </a:r>
          </a:p>
        </p:txBody>
      </p:sp>
      <p:sp>
        <p:nvSpPr>
          <p:cNvPr id="234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54885E-5C82-4301-8188-7EB3A4F5E8F9}" type="slidenum">
              <a:rPr lang="en-US"/>
              <a:pPr fontAlgn="base">
                <a:spcBef>
                  <a:spcPct val="0"/>
                </a:spcBef>
                <a:spcAft>
                  <a:spcPct val="0"/>
                </a:spcAft>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5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821ED6-35EF-4656-9F71-12E89B8D0562}" type="slidenum">
              <a:rPr lang="en-US"/>
              <a:pPr fontAlgn="base">
                <a:spcBef>
                  <a:spcPct val="0"/>
                </a:spcBef>
                <a:spcAft>
                  <a:spcPct val="0"/>
                </a:spcAft>
              </a:pPr>
              <a:t>50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FC0F9A-F38F-4AC5-B7D7-C84D27D30DE6}" type="slidenum">
              <a:rPr lang="en-US"/>
              <a:pPr fontAlgn="base">
                <a:spcBef>
                  <a:spcPct val="0"/>
                </a:spcBef>
                <a:spcAft>
                  <a:spcPct val="0"/>
                </a:spcAft>
              </a:pPr>
              <a:t>66</a:t>
            </a:fld>
            <a:endParaRPr lang="en-US"/>
          </a:p>
        </p:txBody>
      </p:sp>
      <p:sp>
        <p:nvSpPr>
          <p:cNvPr id="236547" name="Rectangle 2"/>
          <p:cNvSpPr>
            <a:spLocks noGrp="1" noRot="1" noChangeAspect="1" noChangeArrowheads="1" noTextEdit="1"/>
          </p:cNvSpPr>
          <p:nvPr>
            <p:ph type="sldImg"/>
          </p:nvPr>
        </p:nvSpPr>
        <p:spPr bwMode="auto">
          <a:xfrm>
            <a:off x="1338263" y="914400"/>
            <a:ext cx="4181475" cy="3135313"/>
          </a:xfrm>
          <a:solidFill>
            <a:srgbClr val="FFFFFF"/>
          </a:solidFill>
          <a:ln>
            <a:solidFill>
              <a:srgbClr val="000000"/>
            </a:solidFill>
            <a:miter lim="800000"/>
            <a:headEnd/>
            <a:tailEnd/>
          </a:ln>
        </p:spPr>
      </p:sp>
      <p:sp>
        <p:nvSpPr>
          <p:cNvPr id="236548" name="Text Box 3"/>
          <p:cNvSpPr>
            <a:spLocks noGrp="1" noChangeArrowheads="1"/>
          </p:cNvSpPr>
          <p:nvPr>
            <p:ph type="body" idx="1"/>
          </p:nvPr>
        </p:nvSpPr>
        <p:spPr bwMode="auto">
          <a:xfrm>
            <a:off x="1046163" y="4352925"/>
            <a:ext cx="4770437" cy="3479800"/>
          </a:xfrm>
          <a:noFill/>
        </p:spPr>
        <p:txBody>
          <a:bodyPr wrap="square" lIns="0" tIns="0" rIns="0" bIns="0" numCol="1" anchor="t" anchorCtr="0" compatLnSpc="1">
            <a:prstTxWarp prst="textNoShape">
              <a:avLst/>
            </a:prstTxWarp>
            <a:spAutoFit/>
          </a:bodyPr>
          <a:lstStyle/>
          <a:p>
            <a:pPr marL="85725" indent="-85725" defTabSz="457200">
              <a:lnSpc>
                <a:spcPct val="94000"/>
              </a:lnSpc>
              <a:spcBef>
                <a:spcPts val="450"/>
              </a:spcBef>
              <a:buSzPct val="45000"/>
              <a:buFont typeface="StarSymbol"/>
              <a:buNone/>
              <a:tabLst>
                <a:tab pos="723900" algn="l"/>
                <a:tab pos="1447800" algn="l"/>
                <a:tab pos="2171700" algn="l"/>
                <a:tab pos="2895600" algn="l"/>
                <a:tab pos="3619500" algn="l"/>
                <a:tab pos="4343400" algn="l"/>
                <a:tab pos="5067300" algn="l"/>
              </a:tabLst>
            </a:pPr>
            <a:r>
              <a:rPr lang="en-GB" smtClean="0"/>
              <a:t>Figure 9.  Definition of parasagittal distribution. Cerebral parenchyma between major vascular territories (ie, between the anterior cerebral arteries [ACA] and middle cerebral arteries [MCA] and between the middle and posterior cerebral arteries [PCA]) is called the watershed zone. In combination with the previously defined border zone (refer to Fig 2), the parasagittal parenchyma (areas shaded red on axial MR image) is at risk for ischemic injury from hypoperfusion.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Bilateral acute infarctions of the frontal lobe are shown. The infarctions depicted in the figure (arrows) are consistent with watershed infarctions secondary to global hypoperfusion</a:t>
            </a:r>
          </a:p>
          <a:p>
            <a:pPr>
              <a:spcBef>
                <a:spcPct val="0"/>
              </a:spcBef>
            </a:pPr>
            <a:endParaRPr lang="en-US" smtClean="0"/>
          </a:p>
        </p:txBody>
      </p:sp>
      <p:sp>
        <p:nvSpPr>
          <p:cNvPr id="237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631530-EDEC-4E39-A293-DBCEE4BA193A}" type="slidenum">
              <a:rPr lang="en-US"/>
              <a:pPr fontAlgn="base">
                <a:spcBef>
                  <a:spcPct val="0"/>
                </a:spcBef>
                <a:spcAft>
                  <a:spcPct val="0"/>
                </a:spcAft>
              </a:pPr>
              <a:t>67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8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5DC03C-181D-4AAE-90C2-05951A00AD7C}" type="slidenum">
              <a:rPr lang="en-US"/>
              <a:pPr fontAlgn="base">
                <a:spcBef>
                  <a:spcPct val="0"/>
                </a:spcBef>
                <a:spcAft>
                  <a:spcPct val="0"/>
                </a:spcAft>
              </a:pPr>
              <a:t>95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088EF8-DF30-49ED-B319-DD089C2F86A0}" type="slidenum">
              <a:rPr lang="en-US"/>
              <a:pPr fontAlgn="base">
                <a:spcBef>
                  <a:spcPct val="0"/>
                </a:spcBef>
                <a:spcAft>
                  <a:spcPct val="0"/>
                </a:spcAft>
              </a:pPr>
              <a:t>99</a:t>
            </a:fld>
            <a:endParaRPr lang="en-US"/>
          </a:p>
        </p:txBody>
      </p:sp>
      <p:sp>
        <p:nvSpPr>
          <p:cNvPr id="251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1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This is the early neurologic evaluation that was used at entry into the whole body hypothermia trial. You can notice that there are multiple categories such as consciousness, spontaneous activity, posture, tone, reflexes such as the suck and Moro, and evaluation of the pupils, heart rate, and respiration.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FBE59C7F-C748-4F4D-BD09-D2F29B476F61}" type="datetimeFigureOut">
              <a:rPr lang="en-US"/>
              <a:pPr>
                <a:defRPr/>
              </a:pPr>
              <a:t>5/15/2014</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BB3F542C-D65B-42C1-B75C-204FC7F785F8}"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3EDB657-5C88-4E61-975A-BE635F48FDCC}" type="datetimeFigureOut">
              <a:rPr lang="en-US"/>
              <a:pPr>
                <a:defRPr/>
              </a:pPr>
              <a:t>5/15/2014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ECC7198-F607-400D-9FA9-2278D399EBA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FCE90E73-4032-437A-81A3-68E021F5F499}" type="datetimeFigureOut">
              <a:rPr lang="en-US"/>
              <a:pPr>
                <a:defRPr/>
              </a:pPr>
              <a:t>5/15/2014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9B23D2A-E6C0-4153-B6C6-B46F877A064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E9B045-3E02-4AF7-99C1-5471A275CD4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A84ED96A-F7A0-4CB1-B368-48DC944C2E5B}" type="datetimeFigureOut">
              <a:rPr lang="en-US"/>
              <a:pPr>
                <a:defRPr/>
              </a:pPr>
              <a:t>5/15/2014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310C1A4-323B-4A41-9562-8E9B2410557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36E69B3-7F28-4BC3-B749-280A3185A548}" type="datetimeFigureOut">
              <a:rPr lang="en-US"/>
              <a:pPr>
                <a:defRPr/>
              </a:pPr>
              <a:t>5/15/2014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BD2F4A-0DE7-4806-89F5-995C15B1743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0F8736EF-0BFE-47D4-BC95-8DCF3780D6D0}" type="datetimeFigureOut">
              <a:rPr lang="en-US"/>
              <a:pPr>
                <a:defRPr/>
              </a:pPr>
              <a:t>5/15/2014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AA902CE-C62A-4180-B706-AFB831E5C82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C3587003-98F5-4BA1-A4D4-3442B52673BD}" type="datetimeFigureOut">
              <a:rPr lang="en-US"/>
              <a:pPr>
                <a:defRPr/>
              </a:pPr>
              <a:t>5/15/2014</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0E95A7E8-993E-4DF8-8B8B-81D1A0EA581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DF5AC82E-C92D-4009-B1D0-9E079D269B27}" type="datetimeFigureOut">
              <a:rPr lang="en-US"/>
              <a:pPr>
                <a:defRPr/>
              </a:pPr>
              <a:t>5/15/2014</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CF9E797D-2FF6-4E04-9110-503B7E84B28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7A40D18-BA5D-41A0-B438-BB736CA13074}" type="datetimeFigureOut">
              <a:rPr lang="en-US"/>
              <a:pPr>
                <a:defRPr/>
              </a:pPr>
              <a:t>5/15/2014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CFC5DB39-3BE5-44B1-9E7F-B0AB92D626E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DA6BDB30-A869-4EE4-90FF-E461D715CE4E}" type="datetimeFigureOut">
              <a:rPr lang="en-US"/>
              <a:pPr>
                <a:defRPr/>
              </a:pPr>
              <a:t>5/15/2014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FD9C087-13A6-4946-A96F-CFCCE3AED84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C63FFBC4-79C8-4844-B99E-17BFAAF73A75}" type="datetimeFigureOut">
              <a:rPr lang="en-US"/>
              <a:pPr>
                <a:defRPr/>
              </a:pPr>
              <a:t>5/15/2014</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F7C366BA-C01B-4610-A4BE-2802437F58D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124"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5125"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3E18B30C-66F1-4C91-B5C0-D551EFAA4949}" type="datetimeFigureOut">
              <a:rPr lang="en-US"/>
              <a:pPr>
                <a:defRPr/>
              </a:pPr>
              <a:t>5/15/2014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63196BF3-F8B1-434C-87B6-B85120D87524}" type="slidenum">
              <a:rPr lang="en-US"/>
              <a:pPr>
                <a:defRPr/>
              </a:pPr>
              <a:t>‹#›</a:t>
            </a:fld>
            <a:endParaRPr lang="en-US"/>
          </a:p>
        </p:txBody>
      </p:sp>
      <p:grpSp>
        <p:nvGrpSpPr>
          <p:cNvPr id="5129"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724" r:id="rId1"/>
    <p:sldLayoutId id="2147483716" r:id="rId2"/>
    <p:sldLayoutId id="2147483725" r:id="rId3"/>
    <p:sldLayoutId id="2147483717" r:id="rId4"/>
    <p:sldLayoutId id="2147483718" r:id="rId5"/>
    <p:sldLayoutId id="2147483719" r:id="rId6"/>
    <p:sldLayoutId id="2147483720" r:id="rId7"/>
    <p:sldLayoutId id="2147483721" r:id="rId8"/>
    <p:sldLayoutId id="2147483726" r:id="rId9"/>
    <p:sldLayoutId id="2147483722" r:id="rId10"/>
    <p:sldLayoutId id="2147483723" r:id="rId11"/>
    <p:sldLayoutId id="2147483727" r:id="rId12"/>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gi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6.gi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7.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5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7.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5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7.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15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15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5.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18" Type="http://schemas.openxmlformats.org/officeDocument/2006/relationships/diagramLayout" Target="../diagrams/layout14.xml"/><Relationship Id="rId26" Type="http://schemas.microsoft.com/office/2007/relationships/diagramDrawing" Target="../diagrams/drawing15.xml"/><Relationship Id="rId3" Type="http://schemas.openxmlformats.org/officeDocument/2006/relationships/diagramLayout" Target="../diagrams/layout11.xml"/><Relationship Id="rId21" Type="http://schemas.microsoft.com/office/2007/relationships/diagramDrawing" Target="../diagrams/drawing14.xml"/><Relationship Id="rId7" Type="http://schemas.openxmlformats.org/officeDocument/2006/relationships/diagramData" Target="../diagrams/data12.xml"/><Relationship Id="rId12" Type="http://schemas.openxmlformats.org/officeDocument/2006/relationships/diagramData" Target="../diagrams/data13.xml"/><Relationship Id="rId17" Type="http://schemas.openxmlformats.org/officeDocument/2006/relationships/diagramData" Target="../diagrams/data14.xml"/><Relationship Id="rId25" Type="http://schemas.openxmlformats.org/officeDocument/2006/relationships/diagramColors" Target="../diagrams/colors15.xml"/><Relationship Id="rId2" Type="http://schemas.openxmlformats.org/officeDocument/2006/relationships/diagramData" Target="../diagrams/data11.xml"/><Relationship Id="rId16" Type="http://schemas.microsoft.com/office/2007/relationships/diagramDrawing" Target="../diagrams/drawing13.xml"/><Relationship Id="rId20" Type="http://schemas.openxmlformats.org/officeDocument/2006/relationships/diagramColors" Target="../diagrams/colors14.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24" Type="http://schemas.openxmlformats.org/officeDocument/2006/relationships/diagramQuickStyle" Target="../diagrams/quickStyle15.xml"/><Relationship Id="rId5" Type="http://schemas.openxmlformats.org/officeDocument/2006/relationships/diagramColors" Target="../diagrams/colors11.xml"/><Relationship Id="rId15" Type="http://schemas.openxmlformats.org/officeDocument/2006/relationships/diagramColors" Target="../diagrams/colors13.xml"/><Relationship Id="rId23" Type="http://schemas.openxmlformats.org/officeDocument/2006/relationships/diagramLayout" Target="../diagrams/layout15.xml"/><Relationship Id="rId10" Type="http://schemas.openxmlformats.org/officeDocument/2006/relationships/diagramColors" Target="../diagrams/colors12.xml"/><Relationship Id="rId19" Type="http://schemas.openxmlformats.org/officeDocument/2006/relationships/diagramQuickStyle" Target="../diagrams/quickStyle14.xml"/><Relationship Id="rId4" Type="http://schemas.openxmlformats.org/officeDocument/2006/relationships/diagramQuickStyle" Target="../diagrams/quickStyle11.xml"/><Relationship Id="rId9" Type="http://schemas.openxmlformats.org/officeDocument/2006/relationships/diagramQuickStyle" Target="../diagrams/quickStyle12.xml"/><Relationship Id="rId14" Type="http://schemas.openxmlformats.org/officeDocument/2006/relationships/diagramQuickStyle" Target="../diagrams/quickStyle13.xml"/><Relationship Id="rId22" Type="http://schemas.openxmlformats.org/officeDocument/2006/relationships/diagramData" Target="../diagrams/data1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6.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6.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0.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Layout" Target="../diagrams/layout28.xml"/><Relationship Id="rId7" Type="http://schemas.openxmlformats.org/officeDocument/2006/relationships/image" Target="../media/image82.jpe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diagramLayout" Target="../diagrams/layout30.xml"/><Relationship Id="rId3" Type="http://schemas.openxmlformats.org/officeDocument/2006/relationships/diagramLayout" Target="../diagrams/layout29.xml"/><Relationship Id="rId7" Type="http://schemas.openxmlformats.org/officeDocument/2006/relationships/diagramData" Target="../diagrams/data30.xml"/><Relationship Id="rId12" Type="http://schemas.openxmlformats.org/officeDocument/2006/relationships/image" Target="../media/image88.pn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11" Type="http://schemas.microsoft.com/office/2007/relationships/diagramDrawing" Target="../diagrams/drawing30.xml"/><Relationship Id="rId5" Type="http://schemas.openxmlformats.org/officeDocument/2006/relationships/diagramColors" Target="../diagrams/colors29.xml"/><Relationship Id="rId10" Type="http://schemas.openxmlformats.org/officeDocument/2006/relationships/diagramColors" Target="../diagrams/colors30.xml"/><Relationship Id="rId4" Type="http://schemas.openxmlformats.org/officeDocument/2006/relationships/diagramQuickStyle" Target="../diagrams/quickStyle29.xml"/><Relationship Id="rId9" Type="http://schemas.openxmlformats.org/officeDocument/2006/relationships/diagramQuickStyle" Target="../diagrams/quickStyle30.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jpeg"/><Relationship Id="rId7" Type="http://schemas.openxmlformats.org/officeDocument/2006/relationships/diagramColors" Target="../diagrams/colors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ctrTitle"/>
          </p:nvPr>
        </p:nvSpPr>
        <p:spPr>
          <a:xfrm>
            <a:off x="533400" y="1371600"/>
            <a:ext cx="7851775" cy="1828800"/>
          </a:xfrm>
        </p:spPr>
        <p:txBody>
          <a:bodyPr/>
          <a:lstStyle/>
          <a:p>
            <a:pPr fontAlgn="auto">
              <a:spcAft>
                <a:spcPts val="0"/>
              </a:spcAft>
              <a:defRPr/>
            </a:pPr>
            <a:endParaRPr lang="en-US"/>
          </a:p>
        </p:txBody>
      </p:sp>
      <p:sp>
        <p:nvSpPr>
          <p:cNvPr id="1029" name="Rectangle 3"/>
          <p:cNvSpPr>
            <a:spLocks noGrp="1" noChangeArrowheads="1"/>
          </p:cNvSpPr>
          <p:nvPr>
            <p:ph type="subTitle" idx="1"/>
          </p:nvPr>
        </p:nvSpPr>
        <p:spPr>
          <a:xfrm>
            <a:off x="468313" y="3789363"/>
            <a:ext cx="8424862" cy="2303462"/>
          </a:xfrm>
        </p:spPr>
        <p:txBody>
          <a:bodyPr>
            <a:normAutofit lnSpcReduction="10000"/>
          </a:bodyPr>
          <a:lstStyle/>
          <a:p>
            <a:pPr marR="0">
              <a:lnSpc>
                <a:spcPct val="80000"/>
              </a:lnSpc>
            </a:pPr>
            <a:r>
              <a:rPr lang="en-US" sz="2000" dirty="0" smtClean="0">
                <a:latin typeface="Forte" pitchFamily="66" charset="0"/>
              </a:rPr>
              <a:t>Dr. P. K. Rajiv</a:t>
            </a:r>
          </a:p>
          <a:p>
            <a:pPr marR="0">
              <a:lnSpc>
                <a:spcPct val="80000"/>
              </a:lnSpc>
            </a:pPr>
            <a:r>
              <a:rPr lang="en-US" sz="2000" dirty="0" smtClean="0">
                <a:latin typeface="Forte" pitchFamily="66" charset="0"/>
              </a:rPr>
              <a:t>Head of Department</a:t>
            </a:r>
          </a:p>
          <a:p>
            <a:pPr marR="0">
              <a:lnSpc>
                <a:spcPct val="80000"/>
              </a:lnSpc>
            </a:pPr>
            <a:r>
              <a:rPr lang="en-US" sz="2000" dirty="0" smtClean="0">
                <a:latin typeface="Forte" pitchFamily="66" charset="0"/>
              </a:rPr>
              <a:t>Department of Neonatology</a:t>
            </a:r>
          </a:p>
          <a:p>
            <a:pPr marR="0">
              <a:lnSpc>
                <a:spcPct val="80000"/>
              </a:lnSpc>
            </a:pPr>
            <a:r>
              <a:rPr lang="en-US" sz="2000" dirty="0" smtClean="0">
                <a:latin typeface="Forte" pitchFamily="66" charset="0"/>
              </a:rPr>
              <a:t>NMC Specialty Hospital</a:t>
            </a:r>
          </a:p>
          <a:p>
            <a:pPr marR="0">
              <a:lnSpc>
                <a:spcPct val="80000"/>
              </a:lnSpc>
            </a:pPr>
            <a:r>
              <a:rPr lang="en-US" sz="2000" dirty="0" smtClean="0">
                <a:latin typeface="Forte" pitchFamily="66" charset="0"/>
              </a:rPr>
              <a:t>Dubai, UAE</a:t>
            </a:r>
          </a:p>
          <a:p>
            <a:pPr marR="0">
              <a:lnSpc>
                <a:spcPct val="80000"/>
              </a:lnSpc>
            </a:pPr>
            <a:endParaRPr lang="en-US" sz="1700" dirty="0" smtClean="0">
              <a:solidFill>
                <a:schemeClr val="bg1"/>
              </a:solidFill>
              <a:latin typeface="Forte" pitchFamily="66" charset="0"/>
            </a:endParaRPr>
          </a:p>
          <a:p>
            <a:pPr marR="0">
              <a:lnSpc>
                <a:spcPct val="80000"/>
              </a:lnSpc>
            </a:pPr>
            <a:endParaRPr lang="en-US" sz="1700" dirty="0" smtClean="0">
              <a:solidFill>
                <a:schemeClr val="bg1"/>
              </a:solidFill>
              <a:latin typeface="Forte" pitchFamily="66" charset="0"/>
            </a:endParaRPr>
          </a:p>
          <a:p>
            <a:pPr marR="0">
              <a:lnSpc>
                <a:spcPct val="80000"/>
              </a:lnSpc>
            </a:pPr>
            <a:r>
              <a:rPr lang="en-US" sz="1700" dirty="0" smtClean="0">
                <a:solidFill>
                  <a:schemeClr val="bg1"/>
                </a:solidFill>
                <a:latin typeface="Forte" pitchFamily="66" charset="0"/>
              </a:rPr>
              <a:t>.</a:t>
            </a:r>
          </a:p>
          <a:p>
            <a:pPr marR="0">
              <a:lnSpc>
                <a:spcPct val="80000"/>
              </a:lnSpc>
            </a:pPr>
            <a:endParaRPr lang="en-US" sz="1700" dirty="0" smtClean="0">
              <a:solidFill>
                <a:schemeClr val="bg1"/>
              </a:solidFill>
              <a:latin typeface="Forte" pitchFamily="66" charset="0"/>
            </a:endParaRPr>
          </a:p>
          <a:p>
            <a:pPr marR="0">
              <a:lnSpc>
                <a:spcPct val="80000"/>
              </a:lnSpc>
            </a:pPr>
            <a:endParaRPr lang="en-US" sz="1000" dirty="0" smtClean="0">
              <a:solidFill>
                <a:schemeClr val="bg1"/>
              </a:solidFill>
              <a:latin typeface="Garamond" pitchFamily="18" charset="0"/>
            </a:endParaRPr>
          </a:p>
        </p:txBody>
      </p:sp>
      <p:pic>
        <p:nvPicPr>
          <p:cNvPr id="10244" name="Object 5"/>
          <p:cNvPicPr>
            <a:picLocks noChangeAspect="1" noChangeArrowheads="1"/>
          </p:cNvPicPr>
          <p:nvPr/>
        </p:nvPicPr>
        <p:blipFill>
          <a:blip r:embed="rId3" cstate="print"/>
          <a:srcRect/>
          <a:stretch>
            <a:fillRect/>
          </a:stretch>
        </p:blipFill>
        <p:spPr bwMode="auto">
          <a:xfrm>
            <a:off x="0" y="0"/>
            <a:ext cx="996950" cy="1066800"/>
          </a:xfrm>
          <a:prstGeom prst="rect">
            <a:avLst/>
          </a:prstGeom>
          <a:noFill/>
          <a:ln w="9525">
            <a:noFill/>
            <a:miter lim="800000"/>
            <a:headEnd/>
            <a:tailEnd/>
          </a:ln>
        </p:spPr>
      </p:pic>
      <p:pic>
        <p:nvPicPr>
          <p:cNvPr id="10245" name="Picture 7" descr="JCI"/>
          <p:cNvPicPr>
            <a:picLocks noChangeAspect="1" noChangeArrowheads="1"/>
          </p:cNvPicPr>
          <p:nvPr/>
        </p:nvPicPr>
        <p:blipFill>
          <a:blip r:embed="rId4" cstate="print"/>
          <a:srcRect/>
          <a:stretch>
            <a:fillRect/>
          </a:stretch>
        </p:blipFill>
        <p:spPr bwMode="auto">
          <a:xfrm>
            <a:off x="0" y="3861048"/>
            <a:ext cx="514350" cy="609600"/>
          </a:xfrm>
          <a:prstGeom prst="rect">
            <a:avLst/>
          </a:prstGeom>
          <a:ln>
            <a:noFill/>
          </a:ln>
          <a:effectLst>
            <a:softEdge rad="112500"/>
          </a:effectLst>
        </p:spPr>
      </p:pic>
      <p:pic>
        <p:nvPicPr>
          <p:cNvPr id="10246" name="Picture 2" descr="C:\Users\Dr.Rajiv\Desktop\ee.png"/>
          <p:cNvPicPr>
            <a:picLocks noChangeAspect="1" noChangeArrowheads="1"/>
          </p:cNvPicPr>
          <p:nvPr/>
        </p:nvPicPr>
        <p:blipFill>
          <a:blip r:embed="rId5" cstate="print"/>
          <a:srcRect/>
          <a:stretch>
            <a:fillRect/>
          </a:stretch>
        </p:blipFill>
        <p:spPr bwMode="auto">
          <a:xfrm>
            <a:off x="1" y="4489389"/>
            <a:ext cx="3131839" cy="2368610"/>
          </a:xfrm>
          <a:prstGeom prst="rect">
            <a:avLst/>
          </a:prstGeom>
          <a:ln>
            <a:noFill/>
          </a:ln>
          <a:effectLst>
            <a:softEdge rad="112500"/>
          </a:effectLst>
        </p:spPr>
      </p:pic>
      <p:sp>
        <p:nvSpPr>
          <p:cNvPr id="10247" name="Rectangle 9"/>
          <p:cNvSpPr>
            <a:spLocks noChangeArrowheads="1"/>
          </p:cNvSpPr>
          <p:nvPr/>
        </p:nvSpPr>
        <p:spPr bwMode="auto">
          <a:xfrm>
            <a:off x="250825" y="5380038"/>
            <a:ext cx="8497888" cy="1201737"/>
          </a:xfrm>
          <a:prstGeom prst="rect">
            <a:avLst/>
          </a:prstGeom>
          <a:noFill/>
          <a:ln w="9525">
            <a:noFill/>
            <a:miter lim="800000"/>
            <a:headEnd/>
            <a:tailEnd/>
          </a:ln>
        </p:spPr>
        <p:txBody>
          <a:bodyPr>
            <a:spAutoFit/>
          </a:bodyPr>
          <a:lstStyle/>
          <a:p>
            <a:pPr algn="r"/>
            <a:r>
              <a:rPr lang="en-US" dirty="0">
                <a:latin typeface="Forte" pitchFamily="66" charset="0"/>
              </a:rPr>
              <a:t>Formerly:</a:t>
            </a:r>
          </a:p>
          <a:p>
            <a:pPr algn="r"/>
            <a:r>
              <a:rPr lang="en-US" dirty="0">
                <a:latin typeface="Forte" pitchFamily="66" charset="0"/>
              </a:rPr>
              <a:t>Professor &amp; HOD</a:t>
            </a:r>
          </a:p>
          <a:p>
            <a:pPr algn="r"/>
            <a:r>
              <a:rPr lang="en-US" dirty="0">
                <a:latin typeface="Forte" pitchFamily="66" charset="0"/>
              </a:rPr>
              <a:t>Department of Neonatology</a:t>
            </a:r>
          </a:p>
          <a:p>
            <a:pPr algn="r"/>
            <a:r>
              <a:rPr lang="en-US" dirty="0" err="1">
                <a:latin typeface="Forte" pitchFamily="66" charset="0"/>
              </a:rPr>
              <a:t>Amtita</a:t>
            </a:r>
            <a:r>
              <a:rPr lang="en-US" dirty="0">
                <a:latin typeface="Forte" pitchFamily="66" charset="0"/>
              </a:rPr>
              <a:t> institute of medical sciences, Kochi, Kerala, India</a:t>
            </a:r>
            <a:endParaRPr lang="en-US" dirty="0">
              <a:latin typeface="Constant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Antenatal risk factors</a:t>
            </a:r>
          </a:p>
        </p:txBody>
      </p:sp>
      <p:graphicFrame>
        <p:nvGraphicFramePr>
          <p:cNvPr id="4" name="Content Placeholder 3"/>
          <p:cNvGraphicFramePr>
            <a:graphicFrameLocks noGrp="1"/>
          </p:cNvGraphicFramePr>
          <p:nvPr>
            <p:ph idx="1"/>
          </p:nvPr>
        </p:nvGraphicFramePr>
        <p:xfrm>
          <a:off x="179512" y="1844824"/>
          <a:ext cx="8136904"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460" name="Picture 4" descr="http://upload.wikimedia.org/wikipedia/commons/3/38/HumanNewborn.JPG"/>
          <p:cNvPicPr>
            <a:picLocks noChangeAspect="1" noChangeArrowheads="1"/>
          </p:cNvPicPr>
          <p:nvPr/>
        </p:nvPicPr>
        <p:blipFill>
          <a:blip r:embed="rId8" cstate="print"/>
          <a:srcRect/>
          <a:stretch>
            <a:fillRect/>
          </a:stretch>
        </p:blipFill>
        <p:spPr bwMode="auto">
          <a:xfrm>
            <a:off x="3348038" y="3644900"/>
            <a:ext cx="1481137" cy="100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8100">
            <a:solidFill>
              <a:srgbClr val="FF0000"/>
            </a:solidFill>
            <a:miter lim="800000"/>
            <a:headEnd/>
            <a:tailEnd/>
          </a:ln>
        </p:spPr>
      </p:pic>
      <p:sp>
        <p:nvSpPr>
          <p:cNvPr id="3" name="Rounded Rectangle 2"/>
          <p:cNvSpPr/>
          <p:nvPr/>
        </p:nvSpPr>
        <p:spPr>
          <a:xfrm>
            <a:off x="2971800" y="5334000"/>
            <a:ext cx="3505200"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ounded Rectangle 3"/>
          <p:cNvSpPr/>
          <p:nvPr/>
        </p:nvSpPr>
        <p:spPr>
          <a:xfrm>
            <a:off x="76200" y="1371600"/>
            <a:ext cx="1905000" cy="1600200"/>
          </a:xfrm>
          <a:prstGeom prst="roundRect">
            <a:avLst/>
          </a:prstGeom>
          <a:solidFill>
            <a:schemeClr val="accent6">
              <a:lumMod val="60000"/>
              <a:lumOff val="40000"/>
            </a:schemeClr>
          </a:solidFill>
          <a:ln>
            <a:solidFill>
              <a:srgbClr val="00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9271" name="TextBox 4"/>
          <p:cNvSpPr txBox="1">
            <a:spLocks noChangeArrowheads="1"/>
          </p:cNvSpPr>
          <p:nvPr/>
        </p:nvSpPr>
        <p:spPr bwMode="auto">
          <a:xfrm>
            <a:off x="76200" y="1524000"/>
            <a:ext cx="1897063" cy="1323975"/>
          </a:xfrm>
          <a:prstGeom prst="rect">
            <a:avLst/>
          </a:prstGeom>
          <a:noFill/>
          <a:ln w="9525">
            <a:noFill/>
            <a:miter lim="800000"/>
            <a:headEnd/>
            <a:tailEnd/>
          </a:ln>
        </p:spPr>
        <p:txBody>
          <a:bodyPr wrap="none">
            <a:spAutoFit/>
          </a:bodyPr>
          <a:lstStyle/>
          <a:p>
            <a:pPr algn="ctr"/>
            <a:r>
              <a:rPr lang="en-US" sz="2000" b="1">
                <a:solidFill>
                  <a:srgbClr val="00B050"/>
                </a:solidFill>
                <a:latin typeface="Arial Black" pitchFamily="34" charset="0"/>
              </a:rPr>
              <a:t>Therapeutic</a:t>
            </a:r>
          </a:p>
          <a:p>
            <a:pPr algn="ctr"/>
            <a:r>
              <a:rPr lang="en-US" sz="2000" b="1">
                <a:solidFill>
                  <a:srgbClr val="00B050"/>
                </a:solidFill>
                <a:latin typeface="Arial Black" pitchFamily="34" charset="0"/>
              </a:rPr>
              <a:t> Window:</a:t>
            </a:r>
          </a:p>
          <a:p>
            <a:pPr algn="ctr"/>
            <a:r>
              <a:rPr lang="en-US" sz="2000" b="1">
                <a:latin typeface="Constantia" pitchFamily="18" charset="0"/>
              </a:rPr>
              <a:t>Hypothermia</a:t>
            </a:r>
          </a:p>
          <a:p>
            <a:pPr algn="ctr"/>
            <a:r>
              <a:rPr lang="en-US" sz="2000" b="1">
                <a:latin typeface="Constantia" pitchFamily="18" charset="0"/>
              </a:rPr>
              <a:t>Other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c1"/>
          <p:cNvPicPr>
            <a:picLocks noChangeAspect="1" noChangeArrowheads="1"/>
          </p:cNvPicPr>
          <p:nvPr/>
        </p:nvPicPr>
        <p:blipFill>
          <a:blip r:embed="rId3" cstate="print"/>
          <a:srcRect/>
          <a:stretch>
            <a:fillRect/>
          </a:stretch>
        </p:blipFill>
        <p:spPr bwMode="auto">
          <a:xfrm>
            <a:off x="3581400" y="2362200"/>
            <a:ext cx="2590800" cy="1947863"/>
          </a:xfrm>
          <a:prstGeom prst="rect">
            <a:avLst/>
          </a:prstGeom>
          <a:noFill/>
          <a:ln w="9525">
            <a:noFill/>
            <a:miter lim="800000"/>
            <a:headEnd/>
            <a:tailEnd/>
          </a:ln>
        </p:spPr>
      </p:pic>
      <p:sp>
        <p:nvSpPr>
          <p:cNvPr id="140291" name="Text Box 3"/>
          <p:cNvSpPr txBox="1">
            <a:spLocks noChangeArrowheads="1"/>
          </p:cNvSpPr>
          <p:nvPr/>
        </p:nvSpPr>
        <p:spPr bwMode="auto">
          <a:xfrm>
            <a:off x="3203848" y="188640"/>
            <a:ext cx="3684588" cy="400050"/>
          </a:xfrm>
          <a:prstGeom prst="rect">
            <a:avLst/>
          </a:prstGeom>
          <a:noFill/>
          <a:ln w="15875">
            <a:solidFill>
              <a:schemeClr val="tx2"/>
            </a:solidFill>
            <a:miter lim="800000"/>
            <a:headEnd/>
            <a:tailEnd/>
          </a:ln>
        </p:spPr>
        <p:txBody>
          <a:bodyPr wrap="none">
            <a:spAutoFit/>
          </a:bodyPr>
          <a:lstStyle/>
          <a:p>
            <a:pPr eaLnBrk="0" hangingPunct="0"/>
            <a:r>
              <a:rPr lang="en-US" sz="2000" dirty="0">
                <a:latin typeface="Tahoma" pitchFamily="34" charset="0"/>
              </a:rPr>
              <a:t>Reduction in glutamate release</a:t>
            </a:r>
          </a:p>
        </p:txBody>
      </p:sp>
      <p:sp>
        <p:nvSpPr>
          <p:cNvPr id="140292" name="Line 4"/>
          <p:cNvSpPr>
            <a:spLocks noChangeShapeType="1"/>
          </p:cNvSpPr>
          <p:nvPr/>
        </p:nvSpPr>
        <p:spPr bwMode="auto">
          <a:xfrm flipV="1">
            <a:off x="4876800" y="685800"/>
            <a:ext cx="0" cy="1676400"/>
          </a:xfrm>
          <a:prstGeom prst="line">
            <a:avLst/>
          </a:prstGeom>
          <a:noFill/>
          <a:ln w="25400">
            <a:solidFill>
              <a:schemeClr val="tx2"/>
            </a:solidFill>
            <a:round/>
            <a:headEnd/>
            <a:tailEnd type="triangle" w="med" len="med"/>
          </a:ln>
        </p:spPr>
        <p:txBody>
          <a:bodyPr/>
          <a:lstStyle/>
          <a:p>
            <a:endParaRPr lang="en-US"/>
          </a:p>
        </p:txBody>
      </p:sp>
      <p:sp>
        <p:nvSpPr>
          <p:cNvPr id="140293" name="Text Box 5"/>
          <p:cNvSpPr txBox="1">
            <a:spLocks noChangeArrowheads="1"/>
          </p:cNvSpPr>
          <p:nvPr/>
        </p:nvSpPr>
        <p:spPr bwMode="auto">
          <a:xfrm>
            <a:off x="2986088" y="5619750"/>
            <a:ext cx="3948112" cy="400050"/>
          </a:xfrm>
          <a:prstGeom prst="rect">
            <a:avLst/>
          </a:prstGeom>
          <a:noFill/>
          <a:ln w="9525">
            <a:solidFill>
              <a:schemeClr val="tx2"/>
            </a:solidFill>
            <a:miter lim="800000"/>
            <a:headEnd/>
            <a:tailEnd/>
          </a:ln>
        </p:spPr>
        <p:txBody>
          <a:bodyPr wrap="none">
            <a:spAutoFit/>
          </a:bodyPr>
          <a:lstStyle/>
          <a:p>
            <a:pPr eaLnBrk="0" hangingPunct="0"/>
            <a:r>
              <a:rPr lang="en-US" sz="2000">
                <a:solidFill>
                  <a:srgbClr val="FF0000"/>
                </a:solidFill>
                <a:latin typeface="Tahoma" pitchFamily="34" charset="0"/>
              </a:rPr>
              <a:t>Reduction in cerebral metabolism</a:t>
            </a:r>
          </a:p>
        </p:txBody>
      </p:sp>
      <p:sp>
        <p:nvSpPr>
          <p:cNvPr id="140294" name="Line 6"/>
          <p:cNvSpPr>
            <a:spLocks noChangeShapeType="1"/>
          </p:cNvSpPr>
          <p:nvPr/>
        </p:nvSpPr>
        <p:spPr bwMode="auto">
          <a:xfrm>
            <a:off x="4953000" y="4343400"/>
            <a:ext cx="0" cy="1066800"/>
          </a:xfrm>
          <a:prstGeom prst="line">
            <a:avLst/>
          </a:prstGeom>
          <a:noFill/>
          <a:ln w="25400">
            <a:solidFill>
              <a:schemeClr val="tx2"/>
            </a:solidFill>
            <a:round/>
            <a:headEnd/>
            <a:tailEnd type="triangle" w="med" len="med"/>
          </a:ln>
        </p:spPr>
        <p:txBody>
          <a:bodyPr/>
          <a:lstStyle/>
          <a:p>
            <a:endParaRPr lang="en-US"/>
          </a:p>
        </p:txBody>
      </p:sp>
      <p:sp>
        <p:nvSpPr>
          <p:cNvPr id="140295" name="Line 7"/>
          <p:cNvSpPr>
            <a:spLocks noChangeShapeType="1"/>
          </p:cNvSpPr>
          <p:nvPr/>
        </p:nvSpPr>
        <p:spPr bwMode="auto">
          <a:xfrm flipH="1" flipV="1">
            <a:off x="2819400" y="1905000"/>
            <a:ext cx="762000" cy="457200"/>
          </a:xfrm>
          <a:prstGeom prst="line">
            <a:avLst/>
          </a:prstGeom>
          <a:noFill/>
          <a:ln w="25400">
            <a:solidFill>
              <a:schemeClr val="tx2"/>
            </a:solidFill>
            <a:round/>
            <a:headEnd/>
            <a:tailEnd type="triangle" w="med" len="med"/>
          </a:ln>
        </p:spPr>
        <p:txBody>
          <a:bodyPr/>
          <a:lstStyle/>
          <a:p>
            <a:endParaRPr lang="en-US"/>
          </a:p>
        </p:txBody>
      </p:sp>
      <p:sp>
        <p:nvSpPr>
          <p:cNvPr id="140296" name="Text Box 8"/>
          <p:cNvSpPr txBox="1">
            <a:spLocks noChangeArrowheads="1"/>
          </p:cNvSpPr>
          <p:nvPr/>
        </p:nvSpPr>
        <p:spPr bwMode="auto">
          <a:xfrm>
            <a:off x="0" y="980728"/>
            <a:ext cx="3859212" cy="1077912"/>
          </a:xfrm>
          <a:prstGeom prst="rect">
            <a:avLst/>
          </a:prstGeom>
          <a:noFill/>
          <a:ln w="9525">
            <a:solidFill>
              <a:schemeClr val="tx2"/>
            </a:solidFill>
            <a:miter lim="800000"/>
            <a:headEnd/>
            <a:tailEnd/>
          </a:ln>
        </p:spPr>
        <p:txBody>
          <a:bodyPr>
            <a:spAutoFit/>
          </a:bodyPr>
          <a:lstStyle/>
          <a:p>
            <a:pPr eaLnBrk="0" hangingPunct="0"/>
            <a:r>
              <a:rPr lang="en-US" sz="2000" dirty="0">
                <a:latin typeface="Tahoma" pitchFamily="34" charset="0"/>
              </a:rPr>
              <a:t>Decrease in intracellular acidosis</a:t>
            </a:r>
          </a:p>
          <a:p>
            <a:pPr eaLnBrk="0" hangingPunct="0"/>
            <a:r>
              <a:rPr lang="en-US" sz="2000" dirty="0">
                <a:latin typeface="Tahoma" pitchFamily="34" charset="0"/>
              </a:rPr>
              <a:t> and lactic acid accumulation</a:t>
            </a:r>
          </a:p>
          <a:p>
            <a:pPr eaLnBrk="0" hangingPunct="0"/>
            <a:endParaRPr lang="en-US" dirty="0">
              <a:latin typeface="Tahoma" pitchFamily="34" charset="0"/>
            </a:endParaRPr>
          </a:p>
        </p:txBody>
      </p:sp>
      <p:sp>
        <p:nvSpPr>
          <p:cNvPr id="140297" name="Text Box 9"/>
          <p:cNvSpPr txBox="1">
            <a:spLocks noChangeArrowheads="1"/>
          </p:cNvSpPr>
          <p:nvPr/>
        </p:nvSpPr>
        <p:spPr bwMode="auto">
          <a:xfrm>
            <a:off x="822325" y="2667000"/>
            <a:ext cx="2149475" cy="1384300"/>
          </a:xfrm>
          <a:prstGeom prst="rect">
            <a:avLst/>
          </a:prstGeom>
          <a:noFill/>
          <a:ln w="9525">
            <a:solidFill>
              <a:schemeClr val="tx2"/>
            </a:solidFill>
            <a:miter lim="800000"/>
            <a:headEnd/>
            <a:tailEnd/>
          </a:ln>
        </p:spPr>
        <p:txBody>
          <a:bodyPr>
            <a:spAutoFit/>
          </a:bodyPr>
          <a:lstStyle/>
          <a:p>
            <a:pPr eaLnBrk="0" hangingPunct="0"/>
            <a:r>
              <a:rPr lang="en-US" sz="2000">
                <a:latin typeface="Tahoma" pitchFamily="34" charset="0"/>
              </a:rPr>
              <a:t>Preservation of endogenous </a:t>
            </a:r>
          </a:p>
          <a:p>
            <a:pPr eaLnBrk="0" hangingPunct="0"/>
            <a:r>
              <a:rPr lang="en-US" sz="2000">
                <a:latin typeface="Tahoma" pitchFamily="34" charset="0"/>
              </a:rPr>
              <a:t>antioxidants</a:t>
            </a:r>
          </a:p>
          <a:p>
            <a:pPr eaLnBrk="0" hangingPunct="0"/>
            <a:endParaRPr lang="en-US">
              <a:latin typeface="Tahoma" pitchFamily="34" charset="0"/>
            </a:endParaRPr>
          </a:p>
        </p:txBody>
      </p:sp>
      <p:sp>
        <p:nvSpPr>
          <p:cNvPr id="140298" name="Text Box 10"/>
          <p:cNvSpPr txBox="1">
            <a:spLocks noChangeArrowheads="1"/>
          </p:cNvSpPr>
          <p:nvPr/>
        </p:nvSpPr>
        <p:spPr bwMode="auto">
          <a:xfrm>
            <a:off x="838200" y="4343400"/>
            <a:ext cx="3017838" cy="1077913"/>
          </a:xfrm>
          <a:prstGeom prst="rect">
            <a:avLst/>
          </a:prstGeom>
          <a:noFill/>
          <a:ln w="9525">
            <a:solidFill>
              <a:schemeClr val="tx2"/>
            </a:solidFill>
            <a:miter lim="800000"/>
            <a:headEnd/>
            <a:tailEnd/>
          </a:ln>
        </p:spPr>
        <p:txBody>
          <a:bodyPr wrap="none">
            <a:spAutoFit/>
          </a:bodyPr>
          <a:lstStyle/>
          <a:p>
            <a:pPr eaLnBrk="0" hangingPunct="0"/>
            <a:r>
              <a:rPr lang="en-US" sz="2000">
                <a:latin typeface="Tahoma" pitchFamily="34" charset="0"/>
              </a:rPr>
              <a:t>Reduction of leukotriene </a:t>
            </a:r>
          </a:p>
          <a:p>
            <a:pPr eaLnBrk="0" hangingPunct="0"/>
            <a:r>
              <a:rPr lang="en-US" sz="2000">
                <a:latin typeface="Tahoma" pitchFamily="34" charset="0"/>
              </a:rPr>
              <a:t>production</a:t>
            </a:r>
          </a:p>
          <a:p>
            <a:pPr eaLnBrk="0" hangingPunct="0"/>
            <a:endParaRPr lang="en-US">
              <a:latin typeface="Tahoma" pitchFamily="34" charset="0"/>
            </a:endParaRPr>
          </a:p>
        </p:txBody>
      </p:sp>
      <p:sp>
        <p:nvSpPr>
          <p:cNvPr id="140299" name="Text Box 11"/>
          <p:cNvSpPr txBox="1">
            <a:spLocks noChangeArrowheads="1"/>
          </p:cNvSpPr>
          <p:nvPr/>
        </p:nvSpPr>
        <p:spPr bwMode="auto">
          <a:xfrm>
            <a:off x="7164288" y="533400"/>
            <a:ext cx="1979712" cy="2215991"/>
          </a:xfrm>
          <a:prstGeom prst="rect">
            <a:avLst/>
          </a:prstGeom>
          <a:noFill/>
          <a:ln w="9525">
            <a:solidFill>
              <a:schemeClr val="tx2"/>
            </a:solidFill>
            <a:miter lim="800000"/>
            <a:headEnd/>
            <a:tailEnd/>
          </a:ln>
        </p:spPr>
        <p:txBody>
          <a:bodyPr wrap="square">
            <a:spAutoFit/>
          </a:bodyPr>
          <a:lstStyle/>
          <a:p>
            <a:pPr eaLnBrk="0" hangingPunct="0"/>
            <a:r>
              <a:rPr lang="en-US" sz="2000" dirty="0">
                <a:latin typeface="Tahoma" pitchFamily="34" charset="0"/>
              </a:rPr>
              <a:t>Prevention of blood-brain barrier disruption</a:t>
            </a:r>
          </a:p>
          <a:p>
            <a:pPr eaLnBrk="0" hangingPunct="0"/>
            <a:r>
              <a:rPr lang="en-US" sz="2000" dirty="0">
                <a:latin typeface="Tahoma" pitchFamily="34" charset="0"/>
              </a:rPr>
              <a:t>and brain edema</a:t>
            </a:r>
          </a:p>
          <a:p>
            <a:pPr eaLnBrk="0" hangingPunct="0"/>
            <a:endParaRPr lang="en-US" dirty="0">
              <a:latin typeface="Tahoma" pitchFamily="34" charset="0"/>
            </a:endParaRPr>
          </a:p>
        </p:txBody>
      </p:sp>
      <p:sp>
        <p:nvSpPr>
          <p:cNvPr id="140300" name="Text Box 12"/>
          <p:cNvSpPr txBox="1">
            <a:spLocks noChangeArrowheads="1"/>
          </p:cNvSpPr>
          <p:nvPr/>
        </p:nvSpPr>
        <p:spPr bwMode="auto">
          <a:xfrm>
            <a:off x="6440488" y="4487863"/>
            <a:ext cx="2703512" cy="769937"/>
          </a:xfrm>
          <a:prstGeom prst="rect">
            <a:avLst/>
          </a:prstGeom>
          <a:noFill/>
          <a:ln w="9525">
            <a:solidFill>
              <a:schemeClr val="tx2"/>
            </a:solidFill>
            <a:miter lim="800000"/>
            <a:headEnd/>
            <a:tailEnd/>
          </a:ln>
        </p:spPr>
        <p:txBody>
          <a:bodyPr wrap="none">
            <a:spAutoFit/>
          </a:bodyPr>
          <a:lstStyle/>
          <a:p>
            <a:pPr eaLnBrk="0" hangingPunct="0"/>
            <a:r>
              <a:rPr lang="en-US" sz="2000">
                <a:latin typeface="Tahoma" pitchFamily="34" charset="0"/>
              </a:rPr>
              <a:t>Inhibition of apoptosis</a:t>
            </a:r>
          </a:p>
          <a:p>
            <a:pPr eaLnBrk="0" hangingPunct="0"/>
            <a:endParaRPr lang="en-US">
              <a:latin typeface="Tahoma" pitchFamily="34" charset="0"/>
            </a:endParaRPr>
          </a:p>
        </p:txBody>
      </p:sp>
      <p:sp>
        <p:nvSpPr>
          <p:cNvPr id="140301" name="Line 13"/>
          <p:cNvSpPr>
            <a:spLocks noChangeShapeType="1"/>
          </p:cNvSpPr>
          <p:nvPr/>
        </p:nvSpPr>
        <p:spPr bwMode="auto">
          <a:xfrm flipV="1">
            <a:off x="6096000" y="2133600"/>
            <a:ext cx="304800" cy="228600"/>
          </a:xfrm>
          <a:prstGeom prst="line">
            <a:avLst/>
          </a:prstGeom>
          <a:noFill/>
          <a:ln w="25400">
            <a:solidFill>
              <a:schemeClr val="tx2"/>
            </a:solidFill>
            <a:round/>
            <a:headEnd/>
            <a:tailEnd type="triangle" w="med" len="med"/>
          </a:ln>
        </p:spPr>
        <p:txBody>
          <a:bodyPr/>
          <a:lstStyle/>
          <a:p>
            <a:endParaRPr lang="en-US"/>
          </a:p>
        </p:txBody>
      </p:sp>
      <p:sp>
        <p:nvSpPr>
          <p:cNvPr id="140302" name="Line 14"/>
          <p:cNvSpPr>
            <a:spLocks noChangeShapeType="1"/>
          </p:cNvSpPr>
          <p:nvPr/>
        </p:nvSpPr>
        <p:spPr bwMode="auto">
          <a:xfrm>
            <a:off x="5867400" y="4343400"/>
            <a:ext cx="533400" cy="304800"/>
          </a:xfrm>
          <a:prstGeom prst="line">
            <a:avLst/>
          </a:prstGeom>
          <a:noFill/>
          <a:ln w="25400">
            <a:solidFill>
              <a:schemeClr val="tx2"/>
            </a:solidFill>
            <a:round/>
            <a:headEnd/>
            <a:tailEnd type="triangle" w="med" len="med"/>
          </a:ln>
        </p:spPr>
        <p:txBody>
          <a:bodyPr/>
          <a:lstStyle/>
          <a:p>
            <a:endParaRPr lang="en-US"/>
          </a:p>
        </p:txBody>
      </p:sp>
      <p:sp>
        <p:nvSpPr>
          <p:cNvPr id="140303" name="Line 15"/>
          <p:cNvSpPr>
            <a:spLocks noChangeShapeType="1"/>
          </p:cNvSpPr>
          <p:nvPr/>
        </p:nvSpPr>
        <p:spPr bwMode="auto">
          <a:xfrm flipH="1">
            <a:off x="3276600" y="4114800"/>
            <a:ext cx="304800" cy="152400"/>
          </a:xfrm>
          <a:prstGeom prst="line">
            <a:avLst/>
          </a:prstGeom>
          <a:noFill/>
          <a:ln w="25400">
            <a:solidFill>
              <a:schemeClr val="tx2"/>
            </a:solidFill>
            <a:round/>
            <a:headEnd/>
            <a:tailEnd type="triangle" w="med" len="med"/>
          </a:ln>
        </p:spPr>
        <p:txBody>
          <a:bodyPr/>
          <a:lstStyle/>
          <a:p>
            <a:endParaRPr lang="en-US"/>
          </a:p>
        </p:txBody>
      </p:sp>
      <p:sp>
        <p:nvSpPr>
          <p:cNvPr id="140304" name="Line 16"/>
          <p:cNvSpPr>
            <a:spLocks noChangeShapeType="1"/>
          </p:cNvSpPr>
          <p:nvPr/>
        </p:nvSpPr>
        <p:spPr bwMode="auto">
          <a:xfrm flipH="1">
            <a:off x="2971800" y="3200400"/>
            <a:ext cx="609600" cy="0"/>
          </a:xfrm>
          <a:prstGeom prst="line">
            <a:avLst/>
          </a:prstGeom>
          <a:noFill/>
          <a:ln w="25400">
            <a:solidFill>
              <a:schemeClr val="tx2"/>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1"/>
          <p:cNvSpPr txBox="1">
            <a:spLocks noChangeArrowheads="1"/>
          </p:cNvSpPr>
          <p:nvPr/>
        </p:nvSpPr>
        <p:spPr bwMode="auto">
          <a:xfrm>
            <a:off x="457200" y="704850"/>
            <a:ext cx="8229600" cy="1143000"/>
          </a:xfrm>
          <a:prstGeom prst="rect">
            <a:avLst/>
          </a:prstGeom>
          <a:noFill/>
          <a:ln w="9525">
            <a:noFill/>
            <a:round/>
            <a:headEnd/>
            <a:tailEnd/>
          </a:ln>
        </p:spPr>
        <p:txBody>
          <a:bodyPr lIns="0" rIns="0" bIns="0" anchor="b"/>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500">
                <a:solidFill>
                  <a:srgbClr val="04617B"/>
                </a:solidFill>
                <a:latin typeface="Calibri" pitchFamily="34" charset="0"/>
              </a:rPr>
              <a:t>Historical Origins of Cooling Babies!!</a:t>
            </a:r>
          </a:p>
        </p:txBody>
      </p:sp>
      <p:sp>
        <p:nvSpPr>
          <p:cNvPr id="17410" name="Text Box 2"/>
          <p:cNvSpPr txBox="1">
            <a:spLocks noChangeArrowheads="1"/>
          </p:cNvSpPr>
          <p:nvPr/>
        </p:nvSpPr>
        <p:spPr bwMode="auto">
          <a:xfrm>
            <a:off x="457200" y="1935163"/>
            <a:ext cx="4876800" cy="4389437"/>
          </a:xfrm>
          <a:prstGeom prst="rect">
            <a:avLst/>
          </a:prstGeom>
          <a:noFill/>
          <a:ln w="9525" cap="flat">
            <a:noFill/>
            <a:round/>
            <a:headEnd/>
            <a:tailEnd/>
          </a:ln>
          <a:effectLst/>
        </p:spPr>
        <p:txBody>
          <a:bodyPr/>
          <a:lstStyle/>
          <a:p>
            <a:pPr marL="271463" indent="-271463" fontAlgn="auto">
              <a:lnSpc>
                <a:spcPct val="80000"/>
              </a:lnSpc>
              <a:spcBef>
                <a:spcPts val="550"/>
              </a:spcBef>
              <a:spcAft>
                <a:spcPts val="0"/>
              </a:spcAft>
              <a:buClr>
                <a:srgbClr val="0BD0D9"/>
              </a:buClr>
              <a:buSzPct val="9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200" dirty="0">
                <a:solidFill>
                  <a:srgbClr val="000000"/>
                </a:solidFill>
                <a:latin typeface="Constantia" pitchFamily="18" charset="0"/>
                <a:cs typeface="+mn-cs"/>
              </a:rPr>
              <a:t>Hippocrates </a:t>
            </a:r>
          </a:p>
          <a:p>
            <a:pPr marL="271463" indent="-271463" fontAlgn="auto">
              <a:lnSpc>
                <a:spcPct val="80000"/>
              </a:lnSpc>
              <a:spcBef>
                <a:spcPts val="550"/>
              </a:spcBef>
              <a:spcAft>
                <a:spcPts val="0"/>
              </a:spcAft>
              <a:buClr>
                <a:srgbClr val="0BD0D9"/>
              </a:buClr>
              <a:buSzPct val="9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200" dirty="0">
                <a:solidFill>
                  <a:srgbClr val="000000"/>
                </a:solidFill>
                <a:latin typeface="Constantia" pitchFamily="18" charset="0"/>
                <a:cs typeface="+mn-cs"/>
              </a:rPr>
              <a:t>John </a:t>
            </a:r>
            <a:r>
              <a:rPr lang="en-US" sz="2200" dirty="0" err="1">
                <a:solidFill>
                  <a:srgbClr val="000000"/>
                </a:solidFill>
                <a:latin typeface="Constantia" pitchFamily="18" charset="0"/>
                <a:cs typeface="+mn-cs"/>
              </a:rPr>
              <a:t>Floyer</a:t>
            </a:r>
            <a:r>
              <a:rPr lang="en-US" sz="2200" dirty="0">
                <a:solidFill>
                  <a:srgbClr val="000000"/>
                </a:solidFill>
                <a:latin typeface="Constantia" pitchFamily="18" charset="0"/>
                <a:cs typeface="+mn-cs"/>
              </a:rPr>
              <a:t> in1679 used a tub of ice to revive an infant who was not crying at delivery</a:t>
            </a:r>
          </a:p>
          <a:p>
            <a:pPr marL="271463" indent="-271463" fontAlgn="auto">
              <a:lnSpc>
                <a:spcPct val="80000"/>
              </a:lnSpc>
              <a:spcBef>
                <a:spcPts val="550"/>
              </a:spcBef>
              <a:spcAft>
                <a:spcPts val="0"/>
              </a:spcAft>
              <a:buClr>
                <a:srgbClr val="0BD0D9"/>
              </a:buClr>
              <a:buSzPct val="9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200" dirty="0">
                <a:solidFill>
                  <a:srgbClr val="000000"/>
                </a:solidFill>
                <a:latin typeface="Constantia" pitchFamily="18" charset="0"/>
                <a:cs typeface="+mn-cs"/>
              </a:rPr>
              <a:t>James Miller and Bjorn</a:t>
            </a:r>
            <a:r>
              <a:rPr lang="en-US" sz="2200" baseline="30000" dirty="0">
                <a:solidFill>
                  <a:srgbClr val="000000"/>
                </a:solidFill>
                <a:latin typeface="Constantia" pitchFamily="18" charset="0"/>
                <a:cs typeface="+mn-cs"/>
              </a:rPr>
              <a:t> </a:t>
            </a:r>
            <a:r>
              <a:rPr lang="en-US" sz="2200" dirty="0">
                <a:solidFill>
                  <a:srgbClr val="000000"/>
                </a:solidFill>
                <a:latin typeface="Constantia" pitchFamily="18" charset="0"/>
                <a:cs typeface="+mn-cs"/>
              </a:rPr>
              <a:t>Westin in the 1950s developed a scientific</a:t>
            </a:r>
            <a:r>
              <a:rPr lang="en-US" sz="2200" baseline="30000" dirty="0">
                <a:solidFill>
                  <a:srgbClr val="000000"/>
                </a:solidFill>
                <a:latin typeface="Constantia" pitchFamily="18" charset="0"/>
                <a:cs typeface="+mn-cs"/>
              </a:rPr>
              <a:t> </a:t>
            </a:r>
            <a:r>
              <a:rPr lang="en-US" sz="2200" dirty="0">
                <a:solidFill>
                  <a:srgbClr val="000000"/>
                </a:solidFill>
                <a:latin typeface="Constantia" pitchFamily="18" charset="0"/>
                <a:cs typeface="+mn-cs"/>
              </a:rPr>
              <a:t>rationale for the use of hypothermia in "asphyxia </a:t>
            </a:r>
            <a:r>
              <a:rPr lang="en-US" sz="2200" dirty="0" err="1">
                <a:solidFill>
                  <a:srgbClr val="000000"/>
                </a:solidFill>
                <a:latin typeface="Constantia" pitchFamily="18" charset="0"/>
                <a:cs typeface="+mn-cs"/>
              </a:rPr>
              <a:t>neonatorum</a:t>
            </a:r>
            <a:r>
              <a:rPr lang="en-US" sz="2200" dirty="0">
                <a:solidFill>
                  <a:srgbClr val="000000"/>
                </a:solidFill>
                <a:latin typeface="Constantia" pitchFamily="18" charset="0"/>
                <a:cs typeface="+mn-cs"/>
              </a:rPr>
              <a:t>” in first case series </a:t>
            </a:r>
          </a:p>
          <a:p>
            <a:pPr marL="271463" indent="-271463" fontAlgn="auto">
              <a:lnSpc>
                <a:spcPct val="80000"/>
              </a:lnSpc>
              <a:spcBef>
                <a:spcPts val="550"/>
              </a:spcBef>
              <a:spcAft>
                <a:spcPts val="0"/>
              </a:spcAft>
              <a:buClr>
                <a:srgbClr val="0BD0D9"/>
              </a:buClr>
              <a:buSzPct val="9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200" dirty="0">
                <a:solidFill>
                  <a:srgbClr val="000000"/>
                </a:solidFill>
                <a:latin typeface="Constantia" pitchFamily="18" charset="0"/>
                <a:cs typeface="+mn-cs"/>
              </a:rPr>
              <a:t>Dropped out of favor after Silverman paper in Pediatrics 1958</a:t>
            </a:r>
          </a:p>
          <a:p>
            <a:pPr marL="273050" indent="-271463" fontAlgn="auto">
              <a:lnSpc>
                <a:spcPct val="80000"/>
              </a:lnSpc>
              <a:spcBef>
                <a:spcPts val="550"/>
              </a:spcBef>
              <a:spcAft>
                <a:spcPts val="0"/>
              </a:spcAft>
              <a:buSzPct val="95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200" dirty="0">
              <a:solidFill>
                <a:srgbClr val="000000"/>
              </a:solidFill>
              <a:latin typeface="Constantia" pitchFamily="18" charset="0"/>
              <a:cs typeface="+mn-cs"/>
            </a:endParaRPr>
          </a:p>
          <a:p>
            <a:pPr marL="273050" indent="-271463" fontAlgn="auto">
              <a:lnSpc>
                <a:spcPct val="80000"/>
              </a:lnSpc>
              <a:spcBef>
                <a:spcPts val="550"/>
              </a:spcBef>
              <a:spcAft>
                <a:spcPts val="0"/>
              </a:spcAft>
              <a:buSzPct val="95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200" dirty="0">
                <a:solidFill>
                  <a:srgbClr val="000000"/>
                </a:solidFill>
                <a:latin typeface="Constantia" pitchFamily="18" charset="0"/>
                <a:cs typeface="+mn-cs"/>
              </a:rPr>
              <a:t>(Wyatt et </a:t>
            </a:r>
            <a:r>
              <a:rPr lang="en-US" sz="2200" dirty="0" err="1">
                <a:solidFill>
                  <a:srgbClr val="000000"/>
                </a:solidFill>
                <a:latin typeface="Constantia" pitchFamily="18" charset="0"/>
                <a:cs typeface="+mn-cs"/>
              </a:rPr>
              <a:t>al.Pediatrics</a:t>
            </a:r>
            <a:r>
              <a:rPr lang="en-US" sz="2200" dirty="0">
                <a:solidFill>
                  <a:srgbClr val="000000"/>
                </a:solidFill>
                <a:latin typeface="Constantia" pitchFamily="18" charset="0"/>
                <a:cs typeface="+mn-cs"/>
              </a:rPr>
              <a:t> 1997)</a:t>
            </a:r>
          </a:p>
        </p:txBody>
      </p:sp>
      <p:pic>
        <p:nvPicPr>
          <p:cNvPr id="141316" name="Picture 3"/>
          <p:cNvPicPr>
            <a:picLocks noChangeAspect="1" noChangeArrowheads="1"/>
          </p:cNvPicPr>
          <p:nvPr/>
        </p:nvPicPr>
        <p:blipFill>
          <a:blip r:embed="rId3" cstate="print"/>
          <a:srcRect/>
          <a:stretch>
            <a:fillRect/>
          </a:stretch>
        </p:blipFill>
        <p:spPr bwMode="auto">
          <a:xfrm>
            <a:off x="5638800" y="1230313"/>
            <a:ext cx="3276600" cy="5399087"/>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457200" y="704850"/>
            <a:ext cx="8229600" cy="1143000"/>
          </a:xfrm>
          <a:prstGeom prst="rect">
            <a:avLst/>
          </a:prstGeom>
          <a:noFill/>
          <a:ln w="9525">
            <a:noFill/>
            <a:round/>
            <a:headEnd/>
            <a:tailEnd/>
          </a:ln>
        </p:spPr>
        <p:txBody>
          <a:bodyPr lIns="0" rIns="0" bIns="0" anchor="b"/>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5000">
                <a:solidFill>
                  <a:srgbClr val="04617B"/>
                </a:solidFill>
                <a:latin typeface="Calibri" pitchFamily="34" charset="0"/>
              </a:rPr>
              <a:t>Cool Cap Trial</a:t>
            </a:r>
          </a:p>
        </p:txBody>
      </p:sp>
      <p:pic>
        <p:nvPicPr>
          <p:cNvPr id="142339" name="Picture 2"/>
          <p:cNvPicPr>
            <a:picLocks noChangeAspect="1" noChangeArrowheads="1"/>
          </p:cNvPicPr>
          <p:nvPr/>
        </p:nvPicPr>
        <p:blipFill>
          <a:blip r:embed="rId3" cstate="print"/>
          <a:srcRect/>
          <a:stretch>
            <a:fillRect/>
          </a:stretch>
        </p:blipFill>
        <p:spPr bwMode="auto">
          <a:xfrm>
            <a:off x="457200" y="3300413"/>
            <a:ext cx="8229600" cy="1658937"/>
          </a:xfrm>
          <a:prstGeom prst="rect">
            <a:avLst/>
          </a:prstGeom>
          <a:noFill/>
          <a:ln w="9525">
            <a:noFill/>
            <a:round/>
            <a:headEnd/>
            <a:tailEnd/>
          </a:ln>
        </p:spPr>
      </p:pic>
      <p:pic>
        <p:nvPicPr>
          <p:cNvPr id="142340" name="Picture 2"/>
          <p:cNvPicPr>
            <a:picLocks noChangeAspect="1" noChangeArrowheads="1"/>
          </p:cNvPicPr>
          <p:nvPr/>
        </p:nvPicPr>
        <p:blipFill>
          <a:blip r:embed="rId4" cstate="print"/>
          <a:srcRect/>
          <a:stretch>
            <a:fillRect/>
          </a:stretch>
        </p:blipFill>
        <p:spPr bwMode="auto">
          <a:xfrm>
            <a:off x="4284663" y="0"/>
            <a:ext cx="4608512" cy="321468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p:cNvPicPr>
            <a:picLocks noChangeAspect="1" noChangeArrowheads="1"/>
          </p:cNvPicPr>
          <p:nvPr/>
        </p:nvPicPr>
        <p:blipFill>
          <a:blip r:embed="rId3" cstate="print"/>
          <a:srcRect/>
          <a:stretch>
            <a:fillRect/>
          </a:stretch>
        </p:blipFill>
        <p:spPr bwMode="auto">
          <a:xfrm>
            <a:off x="7239000" y="1905000"/>
            <a:ext cx="1641475" cy="4743450"/>
          </a:xfrm>
          <a:prstGeom prst="rect">
            <a:avLst/>
          </a:prstGeom>
          <a:noFill/>
          <a:ln w="9525">
            <a:noFill/>
            <a:round/>
            <a:headEnd/>
            <a:tailEnd/>
          </a:ln>
        </p:spPr>
      </p:pic>
      <p:pic>
        <p:nvPicPr>
          <p:cNvPr id="143363" name="Picture 2"/>
          <p:cNvPicPr>
            <a:picLocks noChangeAspect="1" noChangeArrowheads="1"/>
          </p:cNvPicPr>
          <p:nvPr/>
        </p:nvPicPr>
        <p:blipFill>
          <a:blip r:embed="rId4" cstate="print"/>
          <a:srcRect/>
          <a:stretch>
            <a:fillRect/>
          </a:stretch>
        </p:blipFill>
        <p:spPr bwMode="auto">
          <a:xfrm>
            <a:off x="228600" y="1981200"/>
            <a:ext cx="2919413" cy="4648200"/>
          </a:xfrm>
          <a:prstGeom prst="rect">
            <a:avLst/>
          </a:prstGeom>
          <a:noFill/>
          <a:ln w="9525">
            <a:noFill/>
            <a:round/>
            <a:headEnd/>
            <a:tailEnd/>
          </a:ln>
        </p:spPr>
      </p:pic>
      <p:pic>
        <p:nvPicPr>
          <p:cNvPr id="143364" name="Picture 3"/>
          <p:cNvPicPr>
            <a:picLocks noChangeAspect="1" noChangeArrowheads="1"/>
          </p:cNvPicPr>
          <p:nvPr/>
        </p:nvPicPr>
        <p:blipFill>
          <a:blip r:embed="rId5" cstate="print"/>
          <a:srcRect/>
          <a:stretch>
            <a:fillRect/>
          </a:stretch>
        </p:blipFill>
        <p:spPr bwMode="auto">
          <a:xfrm>
            <a:off x="3505200" y="1981200"/>
            <a:ext cx="3143250" cy="2390775"/>
          </a:xfrm>
          <a:prstGeom prst="rect">
            <a:avLst/>
          </a:prstGeom>
          <a:noFill/>
          <a:ln w="9525">
            <a:noFill/>
            <a:round/>
            <a:headEnd/>
            <a:tailEnd/>
          </a:ln>
        </p:spPr>
      </p:pic>
      <p:sp>
        <p:nvSpPr>
          <p:cNvPr id="143365" name="Rectangle 4"/>
          <p:cNvSpPr>
            <a:spLocks noChangeArrowheads="1"/>
          </p:cNvSpPr>
          <p:nvPr/>
        </p:nvSpPr>
        <p:spPr bwMode="auto">
          <a:xfrm>
            <a:off x="228600" y="1981200"/>
            <a:ext cx="2895600" cy="4648200"/>
          </a:xfrm>
          <a:prstGeom prst="rect">
            <a:avLst/>
          </a:prstGeom>
          <a:noFill/>
          <a:ln w="57240" cap="sq">
            <a:solidFill>
              <a:srgbClr val="000000"/>
            </a:solidFill>
            <a:miter lim="800000"/>
            <a:headEnd/>
            <a:tailEnd/>
          </a:ln>
        </p:spPr>
        <p:txBody>
          <a:bodyPr wrap="none" anchor="ctr"/>
          <a:lstStyle/>
          <a:p>
            <a:endParaRPr lang="en-US">
              <a:latin typeface="Constantia" pitchFamily="18" charset="0"/>
            </a:endParaRPr>
          </a:p>
        </p:txBody>
      </p:sp>
      <p:sp>
        <p:nvSpPr>
          <p:cNvPr id="143366" name="Rectangle 5"/>
          <p:cNvSpPr>
            <a:spLocks noChangeArrowheads="1"/>
          </p:cNvSpPr>
          <p:nvPr/>
        </p:nvSpPr>
        <p:spPr bwMode="auto">
          <a:xfrm>
            <a:off x="7239000" y="1905000"/>
            <a:ext cx="1676400" cy="4724400"/>
          </a:xfrm>
          <a:prstGeom prst="rect">
            <a:avLst/>
          </a:prstGeom>
          <a:noFill/>
          <a:ln w="57240" cap="sq">
            <a:solidFill>
              <a:srgbClr val="000000"/>
            </a:solidFill>
            <a:miter lim="800000"/>
            <a:headEnd/>
            <a:tailEnd/>
          </a:ln>
        </p:spPr>
        <p:txBody>
          <a:bodyPr wrap="none" anchor="ctr"/>
          <a:lstStyle/>
          <a:p>
            <a:endParaRPr lang="en-US">
              <a:latin typeface="Constantia" pitchFamily="18" charset="0"/>
            </a:endParaRPr>
          </a:p>
        </p:txBody>
      </p:sp>
      <p:sp>
        <p:nvSpPr>
          <p:cNvPr id="143367" name="Text Box 6"/>
          <p:cNvSpPr txBox="1">
            <a:spLocks noChangeArrowheads="1"/>
          </p:cNvSpPr>
          <p:nvPr/>
        </p:nvSpPr>
        <p:spPr bwMode="auto">
          <a:xfrm>
            <a:off x="1600200" y="506413"/>
            <a:ext cx="5838825" cy="703262"/>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a:solidFill>
                  <a:srgbClr val="000000"/>
                </a:solidFill>
                <a:latin typeface="Times New Roman" pitchFamily="18" charset="0"/>
                <a:cs typeface="Times New Roman" pitchFamily="18" charset="0"/>
              </a:rPr>
              <a:t>Olympic Cool Cap</a:t>
            </a:r>
            <a:r>
              <a:rPr lang="en-US" sz="4000" baseline="30000">
                <a:solidFill>
                  <a:srgbClr val="000000"/>
                </a:solidFill>
                <a:latin typeface="Times New Roman" pitchFamily="18" charset="0"/>
                <a:cs typeface="Times New Roman" pitchFamily="18" charset="0"/>
              </a:rPr>
              <a:t>R</a:t>
            </a:r>
            <a:r>
              <a:rPr lang="en-US" sz="4000">
                <a:solidFill>
                  <a:srgbClr val="000000"/>
                </a:solidFill>
                <a:latin typeface="Times New Roman" pitchFamily="18" charset="0"/>
                <a:cs typeface="Times New Roman" pitchFamily="18" charset="0"/>
              </a:rPr>
              <a:t> System</a:t>
            </a:r>
          </a:p>
        </p:txBody>
      </p:sp>
      <p:pic>
        <p:nvPicPr>
          <p:cNvPr id="143368" name="Picture 7"/>
          <p:cNvPicPr>
            <a:picLocks noChangeAspect="1" noChangeArrowheads="1"/>
          </p:cNvPicPr>
          <p:nvPr/>
        </p:nvPicPr>
        <p:blipFill>
          <a:blip r:embed="rId6" cstate="print"/>
          <a:srcRect/>
          <a:stretch>
            <a:fillRect/>
          </a:stretch>
        </p:blipFill>
        <p:spPr bwMode="auto">
          <a:xfrm>
            <a:off x="3505200" y="4572000"/>
            <a:ext cx="3124200" cy="1905000"/>
          </a:xfrm>
          <a:prstGeom prst="rect">
            <a:avLst/>
          </a:prstGeom>
          <a:noFill/>
          <a:ln w="9360" cap="sq">
            <a:solidFill>
              <a:srgbClr val="000000"/>
            </a:solidFill>
            <a:miter lim="800000"/>
            <a:headEnd/>
            <a:tailEnd/>
          </a:ln>
        </p:spPr>
      </p:pic>
      <p:sp>
        <p:nvSpPr>
          <p:cNvPr id="143369" name="Text Box 8"/>
          <p:cNvSpPr txBox="1">
            <a:spLocks noChangeArrowheads="1"/>
          </p:cNvSpPr>
          <p:nvPr/>
        </p:nvSpPr>
        <p:spPr bwMode="auto">
          <a:xfrm>
            <a:off x="3657600" y="5943600"/>
            <a:ext cx="2895600" cy="368300"/>
          </a:xfrm>
          <a:prstGeom prst="rect">
            <a:avLst/>
          </a:prstGeom>
          <a:noFill/>
          <a:ln w="9525">
            <a:noFill/>
            <a:round/>
            <a:headEnd/>
            <a:tailEnd/>
          </a:ln>
        </p:spPr>
        <p:txBody>
          <a:bodyPr lIns="90000" tIns="46800" rIns="90000" bIns="46800">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FF0000"/>
                </a:solidFill>
                <a:latin typeface="Tahoma" pitchFamily="34" charset="0"/>
              </a:rPr>
              <a:t>Cerebral function monitor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1"/>
          <p:cNvGrpSpPr>
            <a:grpSpLocks/>
          </p:cNvGrpSpPr>
          <p:nvPr/>
        </p:nvGrpSpPr>
        <p:grpSpPr bwMode="auto">
          <a:xfrm>
            <a:off x="1444625" y="1846263"/>
            <a:ext cx="1455738" cy="744537"/>
            <a:chOff x="910" y="1163"/>
            <a:chExt cx="917" cy="469"/>
          </a:xfrm>
        </p:grpSpPr>
        <p:sp>
          <p:nvSpPr>
            <p:cNvPr id="144425" name="AutoShape 2"/>
            <p:cNvSpPr>
              <a:spLocks noChangeArrowheads="1"/>
            </p:cNvSpPr>
            <p:nvPr/>
          </p:nvSpPr>
          <p:spPr bwMode="auto">
            <a:xfrm>
              <a:off x="910" y="1163"/>
              <a:ext cx="917" cy="469"/>
            </a:xfrm>
            <a:prstGeom prst="roundRect">
              <a:avLst>
                <a:gd name="adj" fmla="val 16667"/>
              </a:avLst>
            </a:prstGeom>
            <a:noFill/>
            <a:ln w="9525">
              <a:noFill/>
              <a:round/>
              <a:headEnd/>
              <a:tailEnd/>
            </a:ln>
          </p:spPr>
          <p:txBody>
            <a:bodyPr wrap="none" anchor="ctr"/>
            <a:lstStyle/>
            <a:p>
              <a:endParaRPr lang="en-US">
                <a:latin typeface="Constantia" pitchFamily="18" charset="0"/>
              </a:endParaRPr>
            </a:p>
          </p:txBody>
        </p:sp>
        <p:sp>
          <p:nvSpPr>
            <p:cNvPr id="144426" name="Text Box 3"/>
            <p:cNvSpPr txBox="1">
              <a:spLocks noChangeArrowheads="1"/>
            </p:cNvSpPr>
            <p:nvPr/>
          </p:nvSpPr>
          <p:spPr bwMode="auto">
            <a:xfrm>
              <a:off x="1002" y="1208"/>
              <a:ext cx="733" cy="377"/>
            </a:xfrm>
            <a:prstGeom prst="rect">
              <a:avLst/>
            </a:prstGeom>
            <a:solidFill>
              <a:srgbClr val="00FFFF"/>
            </a:solidFill>
            <a:ln w="9360" cap="sq">
              <a:solidFill>
                <a:srgbClr val="000000"/>
              </a:solidFill>
              <a:miter lim="800000"/>
              <a:headEnd/>
              <a:tailEnd/>
            </a:ln>
          </p:spPr>
          <p:txBody>
            <a:bodyPr lIns="0" tIns="46800" rIns="0" bIns="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latin typeface="Constantia" pitchFamily="18" charset="0"/>
                </a:rPr>
                <a:t>Final Count</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latin typeface="Constantia" pitchFamily="18" charset="0"/>
                </a:rPr>
                <a:t>234</a:t>
              </a:r>
            </a:p>
          </p:txBody>
        </p:sp>
      </p:grpSp>
      <p:grpSp>
        <p:nvGrpSpPr>
          <p:cNvPr id="144387" name="Group 4"/>
          <p:cNvGrpSpPr>
            <a:grpSpLocks/>
          </p:cNvGrpSpPr>
          <p:nvPr/>
        </p:nvGrpSpPr>
        <p:grpSpPr bwMode="auto">
          <a:xfrm>
            <a:off x="5949950" y="1870075"/>
            <a:ext cx="1751013" cy="795338"/>
            <a:chOff x="3748" y="1178"/>
            <a:chExt cx="1103" cy="501"/>
          </a:xfrm>
        </p:grpSpPr>
        <p:sp>
          <p:nvSpPr>
            <p:cNvPr id="144423" name="Oval 5"/>
            <p:cNvSpPr>
              <a:spLocks noChangeArrowheads="1"/>
            </p:cNvSpPr>
            <p:nvPr/>
          </p:nvSpPr>
          <p:spPr bwMode="auto">
            <a:xfrm>
              <a:off x="3748" y="1178"/>
              <a:ext cx="1103" cy="501"/>
            </a:xfrm>
            <a:prstGeom prst="ellipse">
              <a:avLst/>
            </a:prstGeom>
            <a:solidFill>
              <a:srgbClr val="00FFFF"/>
            </a:solidFill>
            <a:ln w="9360" cap="sq">
              <a:solidFill>
                <a:srgbClr val="000000"/>
              </a:solidFill>
              <a:miter lim="800000"/>
              <a:headEnd/>
              <a:tailEnd/>
            </a:ln>
          </p:spPr>
          <p:txBody>
            <a:bodyPr wrap="none" anchor="ctr"/>
            <a:lstStyle/>
            <a:p>
              <a:endParaRPr lang="en-US">
                <a:latin typeface="Constantia" pitchFamily="18" charset="0"/>
              </a:endParaRPr>
            </a:p>
          </p:txBody>
        </p:sp>
        <p:sp>
          <p:nvSpPr>
            <p:cNvPr id="144424" name="Text Box 6"/>
            <p:cNvSpPr txBox="1">
              <a:spLocks noChangeArrowheads="1"/>
            </p:cNvSpPr>
            <p:nvPr/>
          </p:nvSpPr>
          <p:spPr bwMode="auto">
            <a:xfrm>
              <a:off x="3932" y="1262"/>
              <a:ext cx="735" cy="333"/>
            </a:xfrm>
            <a:prstGeom prst="rect">
              <a:avLst/>
            </a:prstGeom>
            <a:solidFill>
              <a:srgbClr val="00FFFF"/>
            </a:solidFill>
            <a:ln w="9525">
              <a:noFill/>
              <a:round/>
              <a:headEnd/>
              <a:tailEnd/>
            </a:ln>
          </p:spPr>
          <p:txBody>
            <a:bodyPr lIns="0" tIns="46800" rIns="0" bIns="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latin typeface="Constantia" pitchFamily="18" charset="0"/>
                </a:rPr>
                <a:t>Lost to Follow-up</a:t>
              </a:r>
            </a:p>
          </p:txBody>
        </p:sp>
      </p:grpSp>
      <p:grpSp>
        <p:nvGrpSpPr>
          <p:cNvPr id="144388" name="Group 7"/>
          <p:cNvGrpSpPr>
            <a:grpSpLocks/>
          </p:cNvGrpSpPr>
          <p:nvPr/>
        </p:nvGrpSpPr>
        <p:grpSpPr bwMode="auto">
          <a:xfrm>
            <a:off x="2992438" y="2862263"/>
            <a:ext cx="2847975" cy="676275"/>
            <a:chOff x="1885" y="1803"/>
            <a:chExt cx="1794" cy="426"/>
          </a:xfrm>
        </p:grpSpPr>
        <p:sp>
          <p:nvSpPr>
            <p:cNvPr id="144421" name="AutoShape 8"/>
            <p:cNvSpPr>
              <a:spLocks noChangeArrowheads="1"/>
            </p:cNvSpPr>
            <p:nvPr/>
          </p:nvSpPr>
          <p:spPr bwMode="auto">
            <a:xfrm>
              <a:off x="1885" y="1803"/>
              <a:ext cx="1794" cy="420"/>
            </a:xfrm>
            <a:prstGeom prst="roundRect">
              <a:avLst>
                <a:gd name="adj" fmla="val 16667"/>
              </a:avLst>
            </a:prstGeom>
            <a:solidFill>
              <a:srgbClr val="000000"/>
            </a:solidFill>
            <a:ln w="9360" cap="sq">
              <a:solidFill>
                <a:srgbClr val="000000"/>
              </a:solidFill>
              <a:miter lim="800000"/>
              <a:headEnd/>
              <a:tailEnd/>
            </a:ln>
          </p:spPr>
          <p:txBody>
            <a:bodyPr wrap="none" anchor="ctr"/>
            <a:lstStyle/>
            <a:p>
              <a:endParaRPr lang="en-US">
                <a:latin typeface="Constantia" pitchFamily="18" charset="0"/>
              </a:endParaRPr>
            </a:p>
          </p:txBody>
        </p:sp>
        <p:sp>
          <p:nvSpPr>
            <p:cNvPr id="144422" name="Text Box 9"/>
            <p:cNvSpPr txBox="1">
              <a:spLocks noChangeArrowheads="1"/>
            </p:cNvSpPr>
            <p:nvPr/>
          </p:nvSpPr>
          <p:spPr bwMode="auto">
            <a:xfrm>
              <a:off x="2064" y="1809"/>
              <a:ext cx="1435" cy="420"/>
            </a:xfrm>
            <a:prstGeom prst="rect">
              <a:avLst/>
            </a:prstGeom>
            <a:solidFill>
              <a:srgbClr val="000000"/>
            </a:solidFill>
            <a:ln w="9525">
              <a:noFill/>
              <a:round/>
              <a:headEnd/>
              <a:tailEnd/>
            </a:ln>
          </p:spPr>
          <p:txBody>
            <a:bodyPr lIns="0" tIns="46800" rIns="0" bIns="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0000"/>
                  </a:solidFill>
                  <a:latin typeface="Constantia" pitchFamily="18" charset="0"/>
                </a:rPr>
                <a:t>18-Month</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0000"/>
                  </a:solidFill>
                  <a:latin typeface="Constantia" pitchFamily="18" charset="0"/>
                </a:rPr>
                <a:t>Primary Outcome</a:t>
              </a:r>
            </a:p>
          </p:txBody>
        </p:sp>
      </p:grpSp>
      <p:sp>
        <p:nvSpPr>
          <p:cNvPr id="144389" name="Line 10"/>
          <p:cNvSpPr>
            <a:spLocks noChangeShapeType="1"/>
          </p:cNvSpPr>
          <p:nvPr/>
        </p:nvSpPr>
        <p:spPr bwMode="auto">
          <a:xfrm>
            <a:off x="4257675" y="2262188"/>
            <a:ext cx="1588" cy="600075"/>
          </a:xfrm>
          <a:prstGeom prst="line">
            <a:avLst/>
          </a:prstGeom>
          <a:noFill/>
          <a:ln w="28440" cap="sq">
            <a:solidFill>
              <a:srgbClr val="000000"/>
            </a:solidFill>
            <a:miter lim="800000"/>
            <a:headEnd/>
            <a:tailEnd type="triangle" w="med" len="med"/>
          </a:ln>
        </p:spPr>
        <p:txBody>
          <a:bodyPr/>
          <a:lstStyle/>
          <a:p>
            <a:endParaRPr lang="en-US"/>
          </a:p>
        </p:txBody>
      </p:sp>
      <p:grpSp>
        <p:nvGrpSpPr>
          <p:cNvPr id="144390" name="Group 11"/>
          <p:cNvGrpSpPr>
            <a:grpSpLocks/>
          </p:cNvGrpSpPr>
          <p:nvPr/>
        </p:nvGrpSpPr>
        <p:grpSpPr bwMode="auto">
          <a:xfrm>
            <a:off x="2012950" y="4257675"/>
            <a:ext cx="1452563" cy="752475"/>
            <a:chOff x="1268" y="2682"/>
            <a:chExt cx="915" cy="474"/>
          </a:xfrm>
        </p:grpSpPr>
        <p:sp>
          <p:nvSpPr>
            <p:cNvPr id="144419" name="AutoShape 12"/>
            <p:cNvSpPr>
              <a:spLocks noChangeArrowheads="1"/>
            </p:cNvSpPr>
            <p:nvPr/>
          </p:nvSpPr>
          <p:spPr bwMode="auto">
            <a:xfrm>
              <a:off x="1268" y="2682"/>
              <a:ext cx="915" cy="474"/>
            </a:xfrm>
            <a:prstGeom prst="roundRect">
              <a:avLst>
                <a:gd name="adj" fmla="val 16667"/>
              </a:avLst>
            </a:prstGeom>
            <a:solidFill>
              <a:srgbClr val="000000"/>
            </a:solidFill>
            <a:ln w="9360" cap="sq">
              <a:solidFill>
                <a:srgbClr val="000000"/>
              </a:solidFill>
              <a:miter lim="800000"/>
              <a:headEnd/>
              <a:tailEnd/>
            </a:ln>
          </p:spPr>
          <p:txBody>
            <a:bodyPr wrap="none" anchor="ctr"/>
            <a:lstStyle/>
            <a:p>
              <a:endParaRPr lang="en-US">
                <a:latin typeface="Constantia" pitchFamily="18" charset="0"/>
              </a:endParaRPr>
            </a:p>
          </p:txBody>
        </p:sp>
        <p:sp>
          <p:nvSpPr>
            <p:cNvPr id="144420" name="Text Box 13"/>
            <p:cNvSpPr txBox="1">
              <a:spLocks noChangeArrowheads="1"/>
            </p:cNvSpPr>
            <p:nvPr/>
          </p:nvSpPr>
          <p:spPr bwMode="auto">
            <a:xfrm>
              <a:off x="1360" y="2729"/>
              <a:ext cx="732" cy="377"/>
            </a:xfrm>
            <a:prstGeom prst="rect">
              <a:avLst/>
            </a:prstGeom>
            <a:solidFill>
              <a:srgbClr val="000000"/>
            </a:solidFill>
            <a:ln w="9525">
              <a:noFill/>
              <a:round/>
              <a:headEnd/>
              <a:tailEnd/>
            </a:ln>
          </p:spPr>
          <p:txBody>
            <a:bodyPr lIns="0" tIns="46800" rIns="0" bIns="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0000"/>
                  </a:solidFill>
                  <a:latin typeface="Constantia" pitchFamily="18" charset="0"/>
                </a:rPr>
                <a:t>Cooled</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0000"/>
                  </a:solidFill>
                  <a:latin typeface="Constantia" pitchFamily="18" charset="0"/>
                </a:rPr>
                <a:t>108</a:t>
              </a:r>
            </a:p>
          </p:txBody>
        </p:sp>
      </p:grpSp>
      <p:grpSp>
        <p:nvGrpSpPr>
          <p:cNvPr id="144391" name="Group 14"/>
          <p:cNvGrpSpPr>
            <a:grpSpLocks/>
          </p:cNvGrpSpPr>
          <p:nvPr/>
        </p:nvGrpSpPr>
        <p:grpSpPr bwMode="auto">
          <a:xfrm>
            <a:off x="5337175" y="4319588"/>
            <a:ext cx="1452563" cy="752475"/>
            <a:chOff x="3362" y="2721"/>
            <a:chExt cx="915" cy="474"/>
          </a:xfrm>
        </p:grpSpPr>
        <p:sp>
          <p:nvSpPr>
            <p:cNvPr id="144417" name="AutoShape 15"/>
            <p:cNvSpPr>
              <a:spLocks noChangeArrowheads="1"/>
            </p:cNvSpPr>
            <p:nvPr/>
          </p:nvSpPr>
          <p:spPr bwMode="auto">
            <a:xfrm>
              <a:off x="3362" y="2721"/>
              <a:ext cx="915" cy="474"/>
            </a:xfrm>
            <a:prstGeom prst="roundRect">
              <a:avLst>
                <a:gd name="adj" fmla="val 16667"/>
              </a:avLst>
            </a:prstGeom>
            <a:solidFill>
              <a:srgbClr val="000000"/>
            </a:solidFill>
            <a:ln w="9360" cap="sq">
              <a:solidFill>
                <a:srgbClr val="000000"/>
              </a:solidFill>
              <a:miter lim="800000"/>
              <a:headEnd/>
              <a:tailEnd/>
            </a:ln>
          </p:spPr>
          <p:txBody>
            <a:bodyPr wrap="none" anchor="ctr"/>
            <a:lstStyle/>
            <a:p>
              <a:endParaRPr lang="en-US">
                <a:latin typeface="Constantia" pitchFamily="18" charset="0"/>
              </a:endParaRPr>
            </a:p>
          </p:txBody>
        </p:sp>
        <p:sp>
          <p:nvSpPr>
            <p:cNvPr id="144418" name="Text Box 16"/>
            <p:cNvSpPr txBox="1">
              <a:spLocks noChangeArrowheads="1"/>
            </p:cNvSpPr>
            <p:nvPr/>
          </p:nvSpPr>
          <p:spPr bwMode="auto">
            <a:xfrm>
              <a:off x="3454" y="2768"/>
              <a:ext cx="732" cy="377"/>
            </a:xfrm>
            <a:prstGeom prst="rect">
              <a:avLst/>
            </a:prstGeom>
            <a:solidFill>
              <a:srgbClr val="000000"/>
            </a:solidFill>
            <a:ln w="9525">
              <a:noFill/>
              <a:round/>
              <a:headEnd/>
              <a:tailEnd/>
            </a:ln>
          </p:spPr>
          <p:txBody>
            <a:bodyPr lIns="0" tIns="46800" rIns="0" bIns="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0000"/>
                  </a:solidFill>
                  <a:latin typeface="Constantia" pitchFamily="18" charset="0"/>
                </a:rPr>
                <a:t>Control</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0000"/>
                  </a:solidFill>
                  <a:latin typeface="Constantia" pitchFamily="18" charset="0"/>
                </a:rPr>
                <a:t>110</a:t>
              </a:r>
            </a:p>
          </p:txBody>
        </p:sp>
      </p:grpSp>
      <p:grpSp>
        <p:nvGrpSpPr>
          <p:cNvPr id="144392" name="Group 17"/>
          <p:cNvGrpSpPr>
            <a:grpSpLocks/>
          </p:cNvGrpSpPr>
          <p:nvPr/>
        </p:nvGrpSpPr>
        <p:grpSpPr bwMode="auto">
          <a:xfrm>
            <a:off x="762000" y="5565775"/>
            <a:ext cx="1582738" cy="752475"/>
            <a:chOff x="480" y="3506"/>
            <a:chExt cx="997" cy="474"/>
          </a:xfrm>
        </p:grpSpPr>
        <p:sp>
          <p:nvSpPr>
            <p:cNvPr id="144415" name="AutoShape 18"/>
            <p:cNvSpPr>
              <a:spLocks noChangeArrowheads="1"/>
            </p:cNvSpPr>
            <p:nvPr/>
          </p:nvSpPr>
          <p:spPr bwMode="auto">
            <a:xfrm>
              <a:off x="480" y="3506"/>
              <a:ext cx="997" cy="474"/>
            </a:xfrm>
            <a:prstGeom prst="roundRect">
              <a:avLst>
                <a:gd name="adj" fmla="val 16667"/>
              </a:avLst>
            </a:prstGeom>
            <a:solidFill>
              <a:srgbClr val="000000"/>
            </a:solidFill>
            <a:ln w="9360" cap="sq">
              <a:solidFill>
                <a:srgbClr val="000000"/>
              </a:solidFill>
              <a:miter lim="800000"/>
              <a:headEnd/>
              <a:tailEnd/>
            </a:ln>
          </p:spPr>
          <p:txBody>
            <a:bodyPr wrap="none" anchor="ctr"/>
            <a:lstStyle/>
            <a:p>
              <a:endParaRPr lang="en-US">
                <a:latin typeface="Constantia" pitchFamily="18" charset="0"/>
              </a:endParaRPr>
            </a:p>
          </p:txBody>
        </p:sp>
        <p:sp>
          <p:nvSpPr>
            <p:cNvPr id="144416" name="Text Box 19"/>
            <p:cNvSpPr txBox="1">
              <a:spLocks noChangeArrowheads="1"/>
            </p:cNvSpPr>
            <p:nvPr/>
          </p:nvSpPr>
          <p:spPr bwMode="auto">
            <a:xfrm>
              <a:off x="605" y="3553"/>
              <a:ext cx="748" cy="377"/>
            </a:xfrm>
            <a:prstGeom prst="rect">
              <a:avLst/>
            </a:prstGeom>
            <a:solidFill>
              <a:srgbClr val="000000"/>
            </a:solidFill>
            <a:ln w="9525">
              <a:noFill/>
              <a:round/>
              <a:headEnd/>
              <a:tailEnd/>
            </a:ln>
          </p:spPr>
          <p:txBody>
            <a:bodyPr lIns="0" tIns="46800" rIns="0" bIns="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FF0000"/>
                  </a:solidFill>
                  <a:latin typeface="Constantia" pitchFamily="18" charset="0"/>
                </a:rPr>
                <a:t>Favourable</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FF0000"/>
                  </a:solidFill>
                  <a:latin typeface="Constantia" pitchFamily="18" charset="0"/>
                </a:rPr>
                <a:t>49 (45%)</a:t>
              </a:r>
            </a:p>
          </p:txBody>
        </p:sp>
      </p:grpSp>
      <p:grpSp>
        <p:nvGrpSpPr>
          <p:cNvPr id="144393" name="Group 20"/>
          <p:cNvGrpSpPr>
            <a:grpSpLocks/>
          </p:cNvGrpSpPr>
          <p:nvPr/>
        </p:nvGrpSpPr>
        <p:grpSpPr bwMode="auto">
          <a:xfrm>
            <a:off x="2590800" y="5562600"/>
            <a:ext cx="1592263" cy="752475"/>
            <a:chOff x="1632" y="3504"/>
            <a:chExt cx="1003" cy="474"/>
          </a:xfrm>
        </p:grpSpPr>
        <p:sp>
          <p:nvSpPr>
            <p:cNvPr id="144413" name="AutoShape 21"/>
            <p:cNvSpPr>
              <a:spLocks noChangeArrowheads="1"/>
            </p:cNvSpPr>
            <p:nvPr/>
          </p:nvSpPr>
          <p:spPr bwMode="auto">
            <a:xfrm>
              <a:off x="1632" y="3504"/>
              <a:ext cx="1003" cy="474"/>
            </a:xfrm>
            <a:prstGeom prst="roundRect">
              <a:avLst>
                <a:gd name="adj" fmla="val 16667"/>
              </a:avLst>
            </a:prstGeom>
            <a:solidFill>
              <a:srgbClr val="000000"/>
            </a:solidFill>
            <a:ln w="9360" cap="sq">
              <a:solidFill>
                <a:srgbClr val="000000"/>
              </a:solidFill>
              <a:miter lim="800000"/>
              <a:headEnd/>
              <a:tailEnd/>
            </a:ln>
          </p:spPr>
          <p:txBody>
            <a:bodyPr wrap="none" anchor="ctr"/>
            <a:lstStyle/>
            <a:p>
              <a:endParaRPr lang="en-US">
                <a:latin typeface="Constantia" pitchFamily="18" charset="0"/>
              </a:endParaRPr>
            </a:p>
          </p:txBody>
        </p:sp>
        <p:sp>
          <p:nvSpPr>
            <p:cNvPr id="144414" name="Text Box 22"/>
            <p:cNvSpPr txBox="1">
              <a:spLocks noChangeArrowheads="1"/>
            </p:cNvSpPr>
            <p:nvPr/>
          </p:nvSpPr>
          <p:spPr bwMode="auto">
            <a:xfrm>
              <a:off x="1705" y="3551"/>
              <a:ext cx="877" cy="377"/>
            </a:xfrm>
            <a:prstGeom prst="rect">
              <a:avLst/>
            </a:prstGeom>
            <a:solidFill>
              <a:srgbClr val="000000"/>
            </a:solidFill>
            <a:ln w="9525">
              <a:noFill/>
              <a:round/>
              <a:headEnd/>
              <a:tailEnd/>
            </a:ln>
          </p:spPr>
          <p:txBody>
            <a:bodyPr lIns="0" tIns="46800" rIns="0" bIns="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FF0000"/>
                  </a:solidFill>
                  <a:latin typeface="Constantia" pitchFamily="18" charset="0"/>
                </a:rPr>
                <a:t>Unfavourable</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FF0000"/>
                  </a:solidFill>
                  <a:latin typeface="Constantia" pitchFamily="18" charset="0"/>
                </a:rPr>
                <a:t>59 (55%)</a:t>
              </a:r>
            </a:p>
          </p:txBody>
        </p:sp>
      </p:grpSp>
      <p:grpSp>
        <p:nvGrpSpPr>
          <p:cNvPr id="144394" name="Group 23"/>
          <p:cNvGrpSpPr>
            <a:grpSpLocks/>
          </p:cNvGrpSpPr>
          <p:nvPr/>
        </p:nvGrpSpPr>
        <p:grpSpPr bwMode="auto">
          <a:xfrm>
            <a:off x="4572000" y="5607050"/>
            <a:ext cx="1598613" cy="752475"/>
            <a:chOff x="2880" y="3532"/>
            <a:chExt cx="1007" cy="474"/>
          </a:xfrm>
        </p:grpSpPr>
        <p:sp>
          <p:nvSpPr>
            <p:cNvPr id="144411" name="AutoShape 24"/>
            <p:cNvSpPr>
              <a:spLocks noChangeArrowheads="1"/>
            </p:cNvSpPr>
            <p:nvPr/>
          </p:nvSpPr>
          <p:spPr bwMode="auto">
            <a:xfrm>
              <a:off x="2880" y="3532"/>
              <a:ext cx="1007" cy="474"/>
            </a:xfrm>
            <a:prstGeom prst="roundRect">
              <a:avLst>
                <a:gd name="adj" fmla="val 16667"/>
              </a:avLst>
            </a:prstGeom>
            <a:solidFill>
              <a:srgbClr val="000000"/>
            </a:solidFill>
            <a:ln w="9360" cap="sq">
              <a:solidFill>
                <a:srgbClr val="000000"/>
              </a:solidFill>
              <a:miter lim="800000"/>
              <a:headEnd/>
              <a:tailEnd/>
            </a:ln>
          </p:spPr>
          <p:txBody>
            <a:bodyPr wrap="none" anchor="ctr"/>
            <a:lstStyle/>
            <a:p>
              <a:endParaRPr lang="en-US">
                <a:latin typeface="Constantia" pitchFamily="18" charset="0"/>
              </a:endParaRPr>
            </a:p>
          </p:txBody>
        </p:sp>
        <p:sp>
          <p:nvSpPr>
            <p:cNvPr id="144412" name="Text Box 25"/>
            <p:cNvSpPr txBox="1">
              <a:spLocks noChangeArrowheads="1"/>
            </p:cNvSpPr>
            <p:nvPr/>
          </p:nvSpPr>
          <p:spPr bwMode="auto">
            <a:xfrm>
              <a:off x="3006" y="3579"/>
              <a:ext cx="755" cy="377"/>
            </a:xfrm>
            <a:prstGeom prst="rect">
              <a:avLst/>
            </a:prstGeom>
            <a:solidFill>
              <a:srgbClr val="000000"/>
            </a:solidFill>
            <a:ln w="9525">
              <a:noFill/>
              <a:round/>
              <a:headEnd/>
              <a:tailEnd/>
            </a:ln>
          </p:spPr>
          <p:txBody>
            <a:bodyPr lIns="0" tIns="46800" rIns="0" bIns="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FF0000"/>
                  </a:solidFill>
                  <a:latin typeface="Constantia" pitchFamily="18" charset="0"/>
                </a:rPr>
                <a:t>Favourable</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FF0000"/>
                  </a:solidFill>
                  <a:latin typeface="Constantia" pitchFamily="18" charset="0"/>
                </a:rPr>
                <a:t>37 (34%)</a:t>
              </a:r>
            </a:p>
          </p:txBody>
        </p:sp>
      </p:grpSp>
      <p:grpSp>
        <p:nvGrpSpPr>
          <p:cNvPr id="144395" name="Group 26"/>
          <p:cNvGrpSpPr>
            <a:grpSpLocks/>
          </p:cNvGrpSpPr>
          <p:nvPr/>
        </p:nvGrpSpPr>
        <p:grpSpPr bwMode="auto">
          <a:xfrm>
            <a:off x="6934200" y="5638800"/>
            <a:ext cx="1598613" cy="752475"/>
            <a:chOff x="4368" y="3552"/>
            <a:chExt cx="1007" cy="474"/>
          </a:xfrm>
        </p:grpSpPr>
        <p:sp>
          <p:nvSpPr>
            <p:cNvPr id="144409" name="AutoShape 27"/>
            <p:cNvSpPr>
              <a:spLocks noChangeArrowheads="1"/>
            </p:cNvSpPr>
            <p:nvPr/>
          </p:nvSpPr>
          <p:spPr bwMode="auto">
            <a:xfrm>
              <a:off x="4368" y="3552"/>
              <a:ext cx="1007" cy="474"/>
            </a:xfrm>
            <a:prstGeom prst="roundRect">
              <a:avLst>
                <a:gd name="adj" fmla="val 16667"/>
              </a:avLst>
            </a:prstGeom>
            <a:solidFill>
              <a:srgbClr val="000000"/>
            </a:solidFill>
            <a:ln w="9360" cap="sq">
              <a:solidFill>
                <a:srgbClr val="000000"/>
              </a:solidFill>
              <a:miter lim="800000"/>
              <a:headEnd/>
              <a:tailEnd/>
            </a:ln>
          </p:spPr>
          <p:txBody>
            <a:bodyPr wrap="none" anchor="ctr"/>
            <a:lstStyle/>
            <a:p>
              <a:endParaRPr lang="en-US">
                <a:latin typeface="Constantia" pitchFamily="18" charset="0"/>
              </a:endParaRPr>
            </a:p>
          </p:txBody>
        </p:sp>
        <p:sp>
          <p:nvSpPr>
            <p:cNvPr id="144410" name="Text Box 28"/>
            <p:cNvSpPr txBox="1">
              <a:spLocks noChangeArrowheads="1"/>
            </p:cNvSpPr>
            <p:nvPr/>
          </p:nvSpPr>
          <p:spPr bwMode="auto">
            <a:xfrm>
              <a:off x="4442" y="3599"/>
              <a:ext cx="881" cy="377"/>
            </a:xfrm>
            <a:prstGeom prst="rect">
              <a:avLst/>
            </a:prstGeom>
            <a:solidFill>
              <a:srgbClr val="000000"/>
            </a:solidFill>
            <a:ln w="9525">
              <a:noFill/>
              <a:round/>
              <a:headEnd/>
              <a:tailEnd/>
            </a:ln>
          </p:spPr>
          <p:txBody>
            <a:bodyPr lIns="0" tIns="46800" rIns="0" bIns="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FF0000"/>
                  </a:solidFill>
                  <a:latin typeface="Constantia" pitchFamily="18" charset="0"/>
                </a:rPr>
                <a:t>Unfavourable</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FF0000"/>
                  </a:solidFill>
                  <a:latin typeface="Constantia" pitchFamily="18" charset="0"/>
                </a:rPr>
                <a:t>73 (66%)</a:t>
              </a:r>
            </a:p>
          </p:txBody>
        </p:sp>
      </p:grpSp>
      <p:sp>
        <p:nvSpPr>
          <p:cNvPr id="144396" name="Line 29"/>
          <p:cNvSpPr>
            <a:spLocks noChangeShapeType="1"/>
          </p:cNvSpPr>
          <p:nvPr/>
        </p:nvSpPr>
        <p:spPr bwMode="auto">
          <a:xfrm flipH="1">
            <a:off x="2817813" y="3810000"/>
            <a:ext cx="1527175" cy="381000"/>
          </a:xfrm>
          <a:prstGeom prst="line">
            <a:avLst/>
          </a:prstGeom>
          <a:noFill/>
          <a:ln w="28440" cap="sq">
            <a:solidFill>
              <a:srgbClr val="000000"/>
            </a:solidFill>
            <a:miter lim="800000"/>
            <a:headEnd/>
            <a:tailEnd type="triangle" w="med" len="med"/>
          </a:ln>
        </p:spPr>
        <p:txBody>
          <a:bodyPr/>
          <a:lstStyle/>
          <a:p>
            <a:endParaRPr lang="en-US"/>
          </a:p>
        </p:txBody>
      </p:sp>
      <p:sp>
        <p:nvSpPr>
          <p:cNvPr id="144397" name="Line 30"/>
          <p:cNvSpPr>
            <a:spLocks noChangeShapeType="1"/>
          </p:cNvSpPr>
          <p:nvPr/>
        </p:nvSpPr>
        <p:spPr bwMode="auto">
          <a:xfrm>
            <a:off x="4267200" y="3810000"/>
            <a:ext cx="1524000" cy="457200"/>
          </a:xfrm>
          <a:prstGeom prst="line">
            <a:avLst/>
          </a:prstGeom>
          <a:noFill/>
          <a:ln w="38160" cap="sq">
            <a:solidFill>
              <a:srgbClr val="000000"/>
            </a:solidFill>
            <a:miter lim="800000"/>
            <a:headEnd/>
            <a:tailEnd type="triangle" w="med" len="med"/>
          </a:ln>
        </p:spPr>
        <p:txBody>
          <a:bodyPr/>
          <a:lstStyle/>
          <a:p>
            <a:endParaRPr lang="en-US"/>
          </a:p>
        </p:txBody>
      </p:sp>
      <p:sp>
        <p:nvSpPr>
          <p:cNvPr id="144398" name="Line 31"/>
          <p:cNvSpPr>
            <a:spLocks noChangeShapeType="1"/>
          </p:cNvSpPr>
          <p:nvPr/>
        </p:nvSpPr>
        <p:spPr bwMode="auto">
          <a:xfrm flipH="1">
            <a:off x="2055813" y="5048250"/>
            <a:ext cx="604837" cy="438150"/>
          </a:xfrm>
          <a:prstGeom prst="line">
            <a:avLst/>
          </a:prstGeom>
          <a:noFill/>
          <a:ln w="38160" cap="sq">
            <a:solidFill>
              <a:srgbClr val="000000"/>
            </a:solidFill>
            <a:miter lim="800000"/>
            <a:headEnd/>
            <a:tailEnd type="triangle" w="med" len="med"/>
          </a:ln>
        </p:spPr>
        <p:txBody>
          <a:bodyPr/>
          <a:lstStyle/>
          <a:p>
            <a:endParaRPr lang="en-US"/>
          </a:p>
        </p:txBody>
      </p:sp>
      <p:sp>
        <p:nvSpPr>
          <p:cNvPr id="144399" name="Line 32"/>
          <p:cNvSpPr>
            <a:spLocks noChangeShapeType="1"/>
          </p:cNvSpPr>
          <p:nvPr/>
        </p:nvSpPr>
        <p:spPr bwMode="auto">
          <a:xfrm>
            <a:off x="2700338" y="5048250"/>
            <a:ext cx="652462" cy="438150"/>
          </a:xfrm>
          <a:prstGeom prst="line">
            <a:avLst/>
          </a:prstGeom>
          <a:noFill/>
          <a:ln w="38160" cap="sq">
            <a:solidFill>
              <a:srgbClr val="000000"/>
            </a:solidFill>
            <a:miter lim="800000"/>
            <a:headEnd/>
            <a:tailEnd type="triangle" w="med" len="med"/>
          </a:ln>
        </p:spPr>
        <p:txBody>
          <a:bodyPr/>
          <a:lstStyle/>
          <a:p>
            <a:endParaRPr lang="en-US"/>
          </a:p>
        </p:txBody>
      </p:sp>
      <p:sp>
        <p:nvSpPr>
          <p:cNvPr id="144400" name="Line 33"/>
          <p:cNvSpPr>
            <a:spLocks noChangeShapeType="1"/>
          </p:cNvSpPr>
          <p:nvPr/>
        </p:nvSpPr>
        <p:spPr bwMode="auto">
          <a:xfrm flipH="1">
            <a:off x="5180013" y="5105400"/>
            <a:ext cx="993775" cy="457200"/>
          </a:xfrm>
          <a:prstGeom prst="line">
            <a:avLst/>
          </a:prstGeom>
          <a:noFill/>
          <a:ln w="38160" cap="sq">
            <a:solidFill>
              <a:srgbClr val="000000"/>
            </a:solidFill>
            <a:miter lim="800000"/>
            <a:headEnd/>
            <a:tailEnd type="triangle" w="med" len="med"/>
          </a:ln>
        </p:spPr>
        <p:txBody>
          <a:bodyPr/>
          <a:lstStyle/>
          <a:p>
            <a:endParaRPr lang="en-US"/>
          </a:p>
        </p:txBody>
      </p:sp>
      <p:sp>
        <p:nvSpPr>
          <p:cNvPr id="144401" name="Line 34"/>
          <p:cNvSpPr>
            <a:spLocks noChangeShapeType="1"/>
          </p:cNvSpPr>
          <p:nvPr/>
        </p:nvSpPr>
        <p:spPr bwMode="auto">
          <a:xfrm>
            <a:off x="6248400" y="5105400"/>
            <a:ext cx="1066800" cy="457200"/>
          </a:xfrm>
          <a:prstGeom prst="line">
            <a:avLst/>
          </a:prstGeom>
          <a:noFill/>
          <a:ln w="38160" cap="sq">
            <a:solidFill>
              <a:srgbClr val="000000"/>
            </a:solidFill>
            <a:miter lim="800000"/>
            <a:headEnd/>
            <a:tailEnd type="triangle" w="med" len="med"/>
          </a:ln>
        </p:spPr>
        <p:txBody>
          <a:bodyPr/>
          <a:lstStyle/>
          <a:p>
            <a:endParaRPr lang="en-US"/>
          </a:p>
        </p:txBody>
      </p:sp>
      <p:sp>
        <p:nvSpPr>
          <p:cNvPr id="144402" name="Rectangle 35"/>
          <p:cNvSpPr>
            <a:spLocks noChangeArrowheads="1"/>
          </p:cNvSpPr>
          <p:nvPr/>
        </p:nvSpPr>
        <p:spPr bwMode="auto">
          <a:xfrm>
            <a:off x="7450138" y="5638800"/>
            <a:ext cx="1146175" cy="519113"/>
          </a:xfrm>
          <a:prstGeom prst="rect">
            <a:avLst/>
          </a:prstGeom>
          <a:noFill/>
          <a:ln w="9525">
            <a:noFill/>
            <a:round/>
            <a:headEnd/>
            <a:tailEnd/>
          </a:ln>
        </p:spPr>
        <p:txBody>
          <a:bodyPr wrap="none" anchor="ctr"/>
          <a:lstStyle/>
          <a:p>
            <a:endParaRPr lang="en-US">
              <a:latin typeface="Constantia" pitchFamily="18" charset="0"/>
            </a:endParaRPr>
          </a:p>
        </p:txBody>
      </p:sp>
      <p:sp>
        <p:nvSpPr>
          <p:cNvPr id="144403" name="Line 36"/>
          <p:cNvSpPr>
            <a:spLocks noChangeShapeType="1"/>
          </p:cNvSpPr>
          <p:nvPr/>
        </p:nvSpPr>
        <p:spPr bwMode="auto">
          <a:xfrm>
            <a:off x="2749550" y="2232025"/>
            <a:ext cx="3124200" cy="1588"/>
          </a:xfrm>
          <a:prstGeom prst="line">
            <a:avLst/>
          </a:prstGeom>
          <a:noFill/>
          <a:ln w="28440" cap="sq">
            <a:solidFill>
              <a:srgbClr val="000000"/>
            </a:solidFill>
            <a:miter lim="800000"/>
            <a:headEnd/>
            <a:tailEnd type="triangle" w="med" len="med"/>
          </a:ln>
        </p:spPr>
        <p:txBody>
          <a:bodyPr/>
          <a:lstStyle/>
          <a:p>
            <a:endParaRPr lang="en-US"/>
          </a:p>
        </p:txBody>
      </p:sp>
      <p:sp>
        <p:nvSpPr>
          <p:cNvPr id="144404" name="Text Box 37"/>
          <p:cNvSpPr txBox="1">
            <a:spLocks noChangeArrowheads="1"/>
          </p:cNvSpPr>
          <p:nvPr/>
        </p:nvSpPr>
        <p:spPr bwMode="auto">
          <a:xfrm>
            <a:off x="6572250" y="2576513"/>
            <a:ext cx="433388" cy="368300"/>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latin typeface="Constantia" pitchFamily="18" charset="0"/>
              </a:rPr>
              <a:t>16</a:t>
            </a:r>
          </a:p>
        </p:txBody>
      </p:sp>
      <p:sp>
        <p:nvSpPr>
          <p:cNvPr id="144405" name="Text Box 38"/>
          <p:cNvSpPr txBox="1">
            <a:spLocks noChangeArrowheads="1"/>
          </p:cNvSpPr>
          <p:nvPr/>
        </p:nvSpPr>
        <p:spPr bwMode="auto">
          <a:xfrm>
            <a:off x="4038600" y="3490913"/>
            <a:ext cx="560388" cy="368300"/>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latin typeface="Constantia" pitchFamily="18" charset="0"/>
              </a:rPr>
              <a:t>218</a:t>
            </a:r>
          </a:p>
        </p:txBody>
      </p:sp>
      <p:sp>
        <p:nvSpPr>
          <p:cNvPr id="144406" name="Rectangle 39"/>
          <p:cNvSpPr>
            <a:spLocks noChangeArrowheads="1"/>
          </p:cNvSpPr>
          <p:nvPr/>
        </p:nvSpPr>
        <p:spPr bwMode="auto">
          <a:xfrm>
            <a:off x="1066800" y="304800"/>
            <a:ext cx="7543800" cy="1431925"/>
          </a:xfrm>
          <a:prstGeom prst="rect">
            <a:avLst/>
          </a:prstGeom>
          <a:noFill/>
          <a:ln w="9525">
            <a:noFill/>
            <a:round/>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a:solidFill>
                  <a:srgbClr val="000000"/>
                </a:solidFill>
                <a:latin typeface="Calibri" pitchFamily="34" charset="0"/>
              </a:rPr>
              <a:t>The Cool Cap Trial :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a:solidFill>
                  <a:srgbClr val="000000"/>
                </a:solidFill>
                <a:latin typeface="Calibri" pitchFamily="34" charset="0"/>
              </a:rPr>
              <a:t>Primary Outcomes</a:t>
            </a:r>
          </a:p>
        </p:txBody>
      </p:sp>
      <p:sp>
        <p:nvSpPr>
          <p:cNvPr id="144407" name="Text Box 40"/>
          <p:cNvSpPr txBox="1">
            <a:spLocks noChangeArrowheads="1"/>
          </p:cNvSpPr>
          <p:nvPr/>
        </p:nvSpPr>
        <p:spPr bwMode="auto">
          <a:xfrm>
            <a:off x="4800600" y="6445250"/>
            <a:ext cx="4673600" cy="336550"/>
          </a:xfrm>
          <a:prstGeom prst="rect">
            <a:avLst/>
          </a:prstGeom>
          <a:noFill/>
          <a:ln w="9525">
            <a:noFill/>
            <a:round/>
            <a:headEnd/>
            <a:tailEnd/>
          </a:ln>
        </p:spPr>
        <p:txBody>
          <a:bodyPr lIns="90000" tIns="46800" rIns="90000" bIns="46800">
            <a:spAutoFit/>
          </a:bodyPr>
          <a:lstStyle/>
          <a:p>
            <a:pPr>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000000"/>
                </a:solidFill>
                <a:latin typeface="Constantia" pitchFamily="18" charset="0"/>
                <a:ea typeface="MS PGothic" pitchFamily="34" charset="-128"/>
              </a:rPr>
              <a:t>Gluckman P et al Lancet 365: 663, 2005</a:t>
            </a:r>
          </a:p>
        </p:txBody>
      </p:sp>
      <p:sp>
        <p:nvSpPr>
          <p:cNvPr id="144408" name="Text Box 41"/>
          <p:cNvSpPr txBox="1">
            <a:spLocks noChangeArrowheads="1"/>
          </p:cNvSpPr>
          <p:nvPr/>
        </p:nvSpPr>
        <p:spPr bwMode="auto">
          <a:xfrm>
            <a:off x="304800" y="6208713"/>
            <a:ext cx="4419600" cy="642937"/>
          </a:xfrm>
          <a:prstGeom prst="rect">
            <a:avLst/>
          </a:prstGeom>
          <a:noFill/>
          <a:ln w="9525">
            <a:noFill/>
            <a:round/>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Constantia" pitchFamily="18" charset="0"/>
              </a:rPr>
              <a:t>Slide Courtesy of Dr Suhas Nafday, Director of Neonatal Cooling Program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1"/>
          <p:cNvSpPr txBox="1">
            <a:spLocks noChangeArrowheads="1"/>
          </p:cNvSpPr>
          <p:nvPr/>
        </p:nvSpPr>
        <p:spPr bwMode="auto">
          <a:xfrm>
            <a:off x="457200" y="657225"/>
            <a:ext cx="8229600" cy="1190625"/>
          </a:xfrm>
          <a:prstGeom prst="rect">
            <a:avLst/>
          </a:prstGeom>
          <a:noFill/>
          <a:ln w="9525">
            <a:noFill/>
            <a:round/>
            <a:headEnd/>
            <a:tailEnd/>
          </a:ln>
        </p:spPr>
        <p:txBody>
          <a:bodyPr wrap="none" anchor="ctr"/>
          <a:lstStyle/>
          <a:p>
            <a:endParaRPr lang="en-US">
              <a:latin typeface="Constantia" pitchFamily="18" charset="0"/>
            </a:endParaRPr>
          </a:p>
        </p:txBody>
      </p:sp>
      <p:pic>
        <p:nvPicPr>
          <p:cNvPr id="145411" name="Picture 2"/>
          <p:cNvPicPr>
            <a:picLocks noChangeAspect="1" noChangeArrowheads="1"/>
          </p:cNvPicPr>
          <p:nvPr/>
        </p:nvPicPr>
        <p:blipFill>
          <a:blip r:embed="rId3" cstate="print"/>
          <a:srcRect/>
          <a:stretch>
            <a:fillRect/>
          </a:stretch>
        </p:blipFill>
        <p:spPr bwMode="auto">
          <a:xfrm>
            <a:off x="457200" y="838200"/>
            <a:ext cx="8382000" cy="5386388"/>
          </a:xfrm>
          <a:prstGeom prst="rect">
            <a:avLst/>
          </a:prstGeom>
          <a:noFill/>
          <a:ln w="9525">
            <a:noFill/>
            <a:round/>
            <a:headEnd/>
            <a:tailEnd/>
          </a:ln>
        </p:spPr>
      </p:pic>
      <p:sp>
        <p:nvSpPr>
          <p:cNvPr id="145412" name="Rectangle 3"/>
          <p:cNvSpPr>
            <a:spLocks noChangeArrowheads="1"/>
          </p:cNvSpPr>
          <p:nvPr/>
        </p:nvSpPr>
        <p:spPr bwMode="auto">
          <a:xfrm>
            <a:off x="685800" y="1524000"/>
            <a:ext cx="7239000" cy="228600"/>
          </a:xfrm>
          <a:prstGeom prst="rect">
            <a:avLst/>
          </a:prstGeom>
          <a:noFill/>
          <a:ln w="9360" cap="sq">
            <a:solidFill>
              <a:srgbClr val="FF0000"/>
            </a:solidFill>
            <a:miter lim="800000"/>
            <a:headEnd/>
            <a:tailEnd/>
          </a:ln>
        </p:spPr>
        <p:txBody>
          <a:bodyPr wrap="none" anchor="ctr"/>
          <a:lstStyle/>
          <a:p>
            <a:endParaRPr lang="en-US">
              <a:latin typeface="Constantia" pitchFamily="18" charset="0"/>
            </a:endParaRPr>
          </a:p>
        </p:txBody>
      </p:sp>
      <p:sp>
        <p:nvSpPr>
          <p:cNvPr id="145413" name="Rectangle 4"/>
          <p:cNvSpPr>
            <a:spLocks noChangeArrowheads="1"/>
          </p:cNvSpPr>
          <p:nvPr/>
        </p:nvSpPr>
        <p:spPr bwMode="auto">
          <a:xfrm>
            <a:off x="685800" y="4953000"/>
            <a:ext cx="7239000" cy="228600"/>
          </a:xfrm>
          <a:prstGeom prst="rect">
            <a:avLst/>
          </a:prstGeom>
          <a:noFill/>
          <a:ln w="9360" cap="sq">
            <a:solidFill>
              <a:srgbClr val="FF0000"/>
            </a:solidFill>
            <a:miter lim="800000"/>
            <a:headEnd/>
            <a:tailEnd/>
          </a:ln>
        </p:spPr>
        <p:txBody>
          <a:bodyPr wrap="none" anchor="ctr"/>
          <a:lstStyle/>
          <a:p>
            <a:endParaRPr lang="en-US">
              <a:latin typeface="Constantia" pitchFamily="18" charset="0"/>
            </a:endParaRPr>
          </a:p>
        </p:txBody>
      </p:sp>
      <p:sp>
        <p:nvSpPr>
          <p:cNvPr id="145414" name="Rectangle 5"/>
          <p:cNvSpPr>
            <a:spLocks noChangeArrowheads="1"/>
          </p:cNvSpPr>
          <p:nvPr/>
        </p:nvSpPr>
        <p:spPr bwMode="auto">
          <a:xfrm>
            <a:off x="685800" y="2057400"/>
            <a:ext cx="7239000" cy="228600"/>
          </a:xfrm>
          <a:prstGeom prst="rect">
            <a:avLst/>
          </a:prstGeom>
          <a:noFill/>
          <a:ln w="9360" cap="sq">
            <a:solidFill>
              <a:srgbClr val="000080"/>
            </a:solidFill>
            <a:miter lim="800000"/>
            <a:headEnd/>
            <a:tailEnd/>
          </a:ln>
        </p:spPr>
        <p:txBody>
          <a:bodyPr wrap="none" anchor="ctr"/>
          <a:lstStyle/>
          <a:p>
            <a:endParaRPr lang="en-US">
              <a:latin typeface="Constantia" pitchFamily="18" charset="0"/>
            </a:endParaRPr>
          </a:p>
        </p:txBody>
      </p:sp>
      <p:sp>
        <p:nvSpPr>
          <p:cNvPr id="145415" name="Rectangle 6"/>
          <p:cNvSpPr>
            <a:spLocks noChangeArrowheads="1"/>
          </p:cNvSpPr>
          <p:nvPr/>
        </p:nvSpPr>
        <p:spPr bwMode="auto">
          <a:xfrm>
            <a:off x="685800" y="5410200"/>
            <a:ext cx="7239000" cy="228600"/>
          </a:xfrm>
          <a:prstGeom prst="rect">
            <a:avLst/>
          </a:prstGeom>
          <a:noFill/>
          <a:ln w="9360" cap="sq">
            <a:solidFill>
              <a:srgbClr val="000080"/>
            </a:solidFill>
            <a:miter lim="800000"/>
            <a:headEnd/>
            <a:tailEnd/>
          </a:ln>
        </p:spPr>
        <p:txBody>
          <a:bodyPr wrap="none" anchor="ctr"/>
          <a:lstStyle/>
          <a:p>
            <a:endParaRPr lang="en-US">
              <a:latin typeface="Constantia" pitchFamily="18" charset="0"/>
            </a:endParaRPr>
          </a:p>
        </p:txBody>
      </p:sp>
      <p:sp>
        <p:nvSpPr>
          <p:cNvPr id="145416" name="Text Box 7"/>
          <p:cNvSpPr txBox="1">
            <a:spLocks noChangeArrowheads="1"/>
          </p:cNvSpPr>
          <p:nvPr/>
        </p:nvSpPr>
        <p:spPr bwMode="auto">
          <a:xfrm>
            <a:off x="533400" y="6216650"/>
            <a:ext cx="7937500" cy="642938"/>
          </a:xfrm>
          <a:prstGeom prst="rect">
            <a:avLst/>
          </a:prstGeom>
          <a:noFill/>
          <a:ln w="9525">
            <a:noFill/>
            <a:round/>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Constantia" pitchFamily="18" charset="0"/>
              </a:rPr>
              <a:t> Intermediate aEEG group – cooled vs control odds ratio 0·47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Constantia" pitchFamily="18" charset="0"/>
              </a:rPr>
              <a:t>95% CI 0·26–0·87, p=0·021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1"/>
          <p:cNvSpPr txBox="1">
            <a:spLocks noChangeArrowheads="1"/>
          </p:cNvSpPr>
          <p:nvPr/>
        </p:nvSpPr>
        <p:spPr bwMode="auto">
          <a:xfrm>
            <a:off x="838200" y="1981200"/>
            <a:ext cx="7977188" cy="4572000"/>
          </a:xfrm>
          <a:prstGeom prst="rect">
            <a:avLst/>
          </a:prstGeom>
          <a:noFill/>
          <a:ln w="9525">
            <a:noFill/>
            <a:round/>
            <a:headEnd/>
            <a:tailEnd/>
          </a:ln>
        </p:spPr>
        <p:txBody>
          <a:bodyPr/>
          <a:lstStyle/>
          <a:p>
            <a:pPr marL="271463" indent="-271463">
              <a:lnSpc>
                <a:spcPct val="90000"/>
              </a:lnSpc>
              <a:spcBef>
                <a:spcPts val="650"/>
              </a:spcBef>
              <a:buClr>
                <a:srgbClr val="FF0000"/>
              </a:buClr>
              <a:buSzPct val="8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NZ" sz="2600">
                <a:solidFill>
                  <a:srgbClr val="000000"/>
                </a:solidFill>
                <a:latin typeface="Constantia" pitchFamily="18" charset="0"/>
              </a:rPr>
              <a:t>No increase in severe hypotension despite full volume and inotrope support: 3 cooled vs. 3 non-cooled infants (p=1.00)</a:t>
            </a:r>
          </a:p>
          <a:p>
            <a:pPr marL="271463" indent="-271463">
              <a:lnSpc>
                <a:spcPct val="90000"/>
              </a:lnSpc>
              <a:spcBef>
                <a:spcPts val="650"/>
              </a:spcBef>
              <a:buClr>
                <a:srgbClr val="FF0000"/>
              </a:buClr>
              <a:buSzPct val="8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600">
                <a:solidFill>
                  <a:srgbClr val="000000"/>
                </a:solidFill>
                <a:latin typeface="Constantia" pitchFamily="18" charset="0"/>
              </a:rPr>
              <a:t>Scalp edema common (32 cooled and 1 control infant, p&lt;0.0001), but transient</a:t>
            </a:r>
          </a:p>
          <a:p>
            <a:pPr marL="271463" indent="-271463">
              <a:lnSpc>
                <a:spcPct val="90000"/>
              </a:lnSpc>
              <a:spcBef>
                <a:spcPts val="650"/>
              </a:spcBef>
              <a:buClr>
                <a:srgbClr val="FF0000"/>
              </a:buClr>
              <a:buSzPct val="8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600">
                <a:solidFill>
                  <a:srgbClr val="000000"/>
                </a:solidFill>
                <a:latin typeface="Constantia" pitchFamily="18" charset="0"/>
              </a:rPr>
              <a:t>One case of scalp damage under the cap in an infant dying of severe hypotension and coagulopathy</a:t>
            </a:r>
          </a:p>
          <a:p>
            <a:pPr marL="271463" indent="-271463">
              <a:lnSpc>
                <a:spcPct val="90000"/>
              </a:lnSpc>
              <a:spcBef>
                <a:spcPts val="650"/>
              </a:spcBef>
              <a:buClr>
                <a:srgbClr val="FF0000"/>
              </a:buClr>
              <a:buSzPct val="8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600">
                <a:solidFill>
                  <a:srgbClr val="000000"/>
                </a:solidFill>
                <a:latin typeface="Constantia" pitchFamily="18" charset="0"/>
              </a:rPr>
              <a:t>Sinus bradycardia, without hypotension, was very common during cooling and reversed on rewarming</a:t>
            </a:r>
          </a:p>
        </p:txBody>
      </p:sp>
      <p:sp>
        <p:nvSpPr>
          <p:cNvPr id="146435" name="Rectangle 2"/>
          <p:cNvSpPr>
            <a:spLocks noChangeArrowheads="1"/>
          </p:cNvSpPr>
          <p:nvPr/>
        </p:nvSpPr>
        <p:spPr bwMode="auto">
          <a:xfrm>
            <a:off x="1143000" y="228600"/>
            <a:ext cx="7543800" cy="1431925"/>
          </a:xfrm>
          <a:prstGeom prst="rect">
            <a:avLst/>
          </a:prstGeom>
          <a:noFill/>
          <a:ln w="9525">
            <a:noFill/>
            <a:round/>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a:solidFill>
                  <a:srgbClr val="000000"/>
                </a:solidFill>
                <a:latin typeface="Calibri" pitchFamily="34" charset="0"/>
              </a:rPr>
              <a:t>The Cool CAP trial : Adverse Effects</a:t>
            </a:r>
          </a:p>
        </p:txBody>
      </p:sp>
      <p:sp>
        <p:nvSpPr>
          <p:cNvPr id="146436" name="Text Box 3"/>
          <p:cNvSpPr txBox="1">
            <a:spLocks noChangeArrowheads="1"/>
          </p:cNvSpPr>
          <p:nvPr/>
        </p:nvSpPr>
        <p:spPr bwMode="auto">
          <a:xfrm>
            <a:off x="4470400" y="6096000"/>
            <a:ext cx="4140200" cy="336550"/>
          </a:xfrm>
          <a:prstGeom prst="rect">
            <a:avLst/>
          </a:prstGeom>
          <a:noFill/>
          <a:ln w="9525">
            <a:noFill/>
            <a:round/>
            <a:headEnd/>
            <a:tailEnd/>
          </a:ln>
        </p:spPr>
        <p:txBody>
          <a:bodyPr lIns="90000" tIns="46800" rIns="90000" bIns="46800">
            <a:spAutoFit/>
          </a:bodyPr>
          <a:lstStyle/>
          <a:p>
            <a:pPr>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a:solidFill>
                  <a:srgbClr val="000000"/>
                </a:solidFill>
                <a:latin typeface="Comic Sans MS" pitchFamily="66" charset="0"/>
                <a:ea typeface="MS PGothic" pitchFamily="34" charset="-128"/>
              </a:rPr>
              <a:t>Gluckman P et al Lancet 365: 663, 2005</a:t>
            </a:r>
          </a:p>
        </p:txBody>
      </p:sp>
      <p:sp>
        <p:nvSpPr>
          <p:cNvPr id="146437" name="Text Box 4"/>
          <p:cNvSpPr txBox="1">
            <a:spLocks noChangeArrowheads="1"/>
          </p:cNvSpPr>
          <p:nvPr/>
        </p:nvSpPr>
        <p:spPr bwMode="auto">
          <a:xfrm>
            <a:off x="304800" y="6208713"/>
            <a:ext cx="3733800" cy="368300"/>
          </a:xfrm>
          <a:prstGeom prst="rect">
            <a:avLst/>
          </a:prstGeom>
          <a:noFill/>
          <a:ln w="9525">
            <a:noFill/>
            <a:round/>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Constantia" pitchFamily="18" charset="0"/>
              </a:rPr>
              <a:t>Slide Courtesy of Dr Suhas Nafday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WHOLE BODY COOLING</a:t>
            </a:r>
          </a:p>
        </p:txBody>
      </p:sp>
      <p:pic>
        <p:nvPicPr>
          <p:cNvPr id="147459" name="Content Placeholder 3"/>
          <p:cNvPicPr>
            <a:picLocks noGrp="1"/>
          </p:cNvPicPr>
          <p:nvPr>
            <p:ph idx="1"/>
          </p:nvPr>
        </p:nvPicPr>
        <p:blipFill>
          <a:blip r:embed="rId2" cstate="print"/>
          <a:srcRect/>
          <a:stretch>
            <a:fillRect/>
          </a:stretch>
        </p:blipFill>
        <p:spPr>
          <a:xfrm>
            <a:off x="971550" y="1916832"/>
            <a:ext cx="8172450" cy="4941168"/>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1"/>
          <p:cNvSpPr txBox="1">
            <a:spLocks noChangeArrowheads="1"/>
          </p:cNvSpPr>
          <p:nvPr/>
        </p:nvSpPr>
        <p:spPr bwMode="auto">
          <a:xfrm>
            <a:off x="457200" y="704850"/>
            <a:ext cx="8229600" cy="1143000"/>
          </a:xfrm>
          <a:prstGeom prst="rect">
            <a:avLst/>
          </a:prstGeom>
          <a:noFill/>
          <a:ln w="9525">
            <a:noFill/>
            <a:round/>
            <a:headEnd/>
            <a:tailEnd/>
          </a:ln>
        </p:spPr>
        <p:txBody>
          <a:bodyPr lIns="0" rIns="0" bIns="0" anchor="b"/>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a:solidFill>
                  <a:srgbClr val="04617B"/>
                </a:solidFill>
                <a:latin typeface="Calibri" pitchFamily="34" charset="0"/>
              </a:rPr>
              <a:t>What is the difference between Whole body cooling and Selective head cooling?</a:t>
            </a:r>
            <a:r>
              <a:rPr lang="en-US" sz="4000">
                <a:solidFill>
                  <a:srgbClr val="04617B"/>
                </a:solidFill>
                <a:latin typeface="Calibri" pitchFamily="34" charset="0"/>
              </a:rPr>
              <a:t> </a:t>
            </a:r>
          </a:p>
        </p:txBody>
      </p:sp>
      <p:sp>
        <p:nvSpPr>
          <p:cNvPr id="26626" name="Text Box 2"/>
          <p:cNvSpPr txBox="1">
            <a:spLocks noChangeArrowheads="1"/>
          </p:cNvSpPr>
          <p:nvPr/>
        </p:nvSpPr>
        <p:spPr bwMode="auto">
          <a:xfrm>
            <a:off x="457200" y="1935163"/>
            <a:ext cx="8229600" cy="4389437"/>
          </a:xfrm>
          <a:prstGeom prst="rect">
            <a:avLst/>
          </a:prstGeom>
          <a:noFill/>
          <a:ln w="9525" cap="flat">
            <a:noFill/>
            <a:round/>
            <a:headEnd/>
            <a:tailEnd/>
          </a:ln>
          <a:effectLst/>
        </p:spPr>
        <p:txBody>
          <a:bodyPr/>
          <a:lstStyle/>
          <a:p>
            <a:pPr marL="271463" indent="-271463" fontAlgn="auto">
              <a:spcBef>
                <a:spcPts val="500"/>
              </a:spcBef>
              <a:spcAft>
                <a:spcPts val="0"/>
              </a:spcAft>
              <a:buClr>
                <a:srgbClr val="0BD0D9"/>
              </a:buClr>
              <a:buSzPct val="9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600">
                <a:solidFill>
                  <a:srgbClr val="000000"/>
                </a:solidFill>
                <a:latin typeface="Constantia" pitchFamily="18" charset="0"/>
                <a:cs typeface="+mn-cs"/>
              </a:rPr>
              <a:t>WBC provides homogenous cooling to all structures of brain (peripheral and central) </a:t>
            </a:r>
            <a:r>
              <a:rPr lang="en-US" sz="2000">
                <a:solidFill>
                  <a:srgbClr val="000000"/>
                </a:solidFill>
                <a:latin typeface="Constantia" pitchFamily="18" charset="0"/>
                <a:cs typeface="+mn-cs"/>
              </a:rPr>
              <a:t>Laptook et al Pediatrics 2001</a:t>
            </a:r>
          </a:p>
          <a:p>
            <a:pPr marL="273050" indent="-271463" fontAlgn="auto">
              <a:spcBef>
                <a:spcPts val="650"/>
              </a:spcBef>
              <a:spcAft>
                <a:spcPts val="0"/>
              </a:spcAft>
              <a:buSzPct val="95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600">
              <a:solidFill>
                <a:srgbClr val="000000"/>
              </a:solidFill>
              <a:latin typeface="Constantia" pitchFamily="18" charset="0"/>
              <a:cs typeface="+mn-cs"/>
            </a:endParaRPr>
          </a:p>
          <a:p>
            <a:pPr marL="271463" indent="-271463" fontAlgn="auto">
              <a:spcBef>
                <a:spcPts val="600"/>
              </a:spcBef>
              <a:spcAft>
                <a:spcPts val="0"/>
              </a:spcAft>
              <a:buClr>
                <a:srgbClr val="0BD0D9"/>
              </a:buClr>
              <a:buSzPct val="9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600">
                <a:solidFill>
                  <a:srgbClr val="000000"/>
                </a:solidFill>
                <a:latin typeface="Constantia" pitchFamily="18" charset="0"/>
                <a:cs typeface="+mn-cs"/>
              </a:rPr>
              <a:t>SHC combined with some body cooling provides cooling to the peripheral structures but minimizes temperature gradients across the brain (</a:t>
            </a:r>
            <a:r>
              <a:rPr lang="en-US" sz="2400">
                <a:solidFill>
                  <a:srgbClr val="000000"/>
                </a:solidFill>
                <a:latin typeface="Constantia" pitchFamily="18" charset="0"/>
                <a:cs typeface="+mn-cs"/>
              </a:rPr>
              <a:t>Thorensen et al. Ped Res 2001)</a:t>
            </a:r>
          </a:p>
          <a:p>
            <a:pPr marL="273050" indent="-271463" fontAlgn="auto">
              <a:spcBef>
                <a:spcPts val="600"/>
              </a:spcBef>
              <a:spcAft>
                <a:spcPts val="0"/>
              </a:spcAft>
              <a:buSzPct val="95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a:solidFill>
                <a:srgbClr val="000000"/>
              </a:solidFill>
              <a:latin typeface="Constantia" pitchFamily="18" charset="0"/>
              <a:cs typeface="+mn-cs"/>
            </a:endParaRPr>
          </a:p>
          <a:p>
            <a:pPr marL="271463" indent="-271463" fontAlgn="auto">
              <a:spcBef>
                <a:spcPts val="650"/>
              </a:spcBef>
              <a:spcAft>
                <a:spcPts val="0"/>
              </a:spcAft>
              <a:buClr>
                <a:srgbClr val="0BD0D9"/>
              </a:buClr>
              <a:buSzPct val="9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600">
                <a:solidFill>
                  <a:srgbClr val="000000"/>
                </a:solidFill>
                <a:latin typeface="Constantia" pitchFamily="18" charset="0"/>
                <a:cs typeface="+mn-cs"/>
              </a:rPr>
              <a:t>SHC may have less adverse side effects than WBC cooling</a:t>
            </a:r>
          </a:p>
          <a:p>
            <a:pPr marL="271463" indent="-271463" fontAlgn="auto">
              <a:spcBef>
                <a:spcPts val="650"/>
              </a:spcBef>
              <a:spcAft>
                <a:spcPts val="0"/>
              </a:spcAft>
              <a:buClr>
                <a:srgbClr val="0BD0D9"/>
              </a:buClr>
              <a:buSzPct val="95000"/>
              <a:buFont typeface="Wingdings 2" pitchFamily="18"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600">
              <a:solidFill>
                <a:srgbClr val="000000"/>
              </a:solidFill>
              <a:latin typeface="Constantia" pitchFamily="18" charset="0"/>
              <a:cs typeface="+mn-cs"/>
            </a:endParaRPr>
          </a:p>
          <a:p>
            <a:pPr marL="271463" indent="-271463" fontAlgn="auto">
              <a:spcBef>
                <a:spcPts val="650"/>
              </a:spcBef>
              <a:spcAft>
                <a:spcPts val="0"/>
              </a:spcAft>
              <a:buClr>
                <a:srgbClr val="0BD0D9"/>
              </a:buClr>
              <a:buSzPct val="95000"/>
              <a:buFont typeface="Wingdings 2" pitchFamily="18"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600">
              <a:solidFill>
                <a:srgbClr val="000000"/>
              </a:solidFill>
              <a:latin typeface="Constantia" pitchFamily="18" charset="0"/>
              <a:cs typeface="+mn-cs"/>
            </a:endParaRPr>
          </a:p>
          <a:p>
            <a:pPr marL="271463" indent="-271463" fontAlgn="auto">
              <a:spcBef>
                <a:spcPts val="650"/>
              </a:spcBef>
              <a:spcAft>
                <a:spcPts val="0"/>
              </a:spcAft>
              <a:buClr>
                <a:srgbClr val="0BD0D9"/>
              </a:buClr>
              <a:buSzPct val="95000"/>
              <a:buFont typeface="Wingdings 2" pitchFamily="18"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600">
              <a:solidFill>
                <a:srgbClr val="000000"/>
              </a:solidFill>
              <a:latin typeface="Constantia" pitchFamily="18" charset="0"/>
              <a:cs typeface="+mn-cs"/>
            </a:endParaRPr>
          </a:p>
        </p:txBody>
      </p:sp>
      <p:sp>
        <p:nvSpPr>
          <p:cNvPr id="148484" name="Text Box 3"/>
          <p:cNvSpPr txBox="1">
            <a:spLocks noChangeArrowheads="1"/>
          </p:cNvSpPr>
          <p:nvPr/>
        </p:nvSpPr>
        <p:spPr bwMode="auto">
          <a:xfrm>
            <a:off x="304800" y="6208713"/>
            <a:ext cx="8634413" cy="368300"/>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Constantia" pitchFamily="18" charset="0"/>
              </a:rPr>
              <a:t>Slide Courtesy of Dr Suhas Nafday, Director of Neonatal Cooling Program at CHAM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576" y="260648"/>
            <a:ext cx="6840760" cy="659953"/>
          </a:xfrm>
        </p:spPr>
        <p:style>
          <a:lnRef idx="2">
            <a:schemeClr val="accent1"/>
          </a:lnRef>
          <a:fillRef idx="1">
            <a:schemeClr val="lt1"/>
          </a:fillRef>
          <a:effectRef idx="0">
            <a:schemeClr val="accent1"/>
          </a:effectRef>
          <a:fontRef idx="minor">
            <a:schemeClr val="dk1"/>
          </a:fontRef>
        </p:style>
        <p:txBody>
          <a:bodyPr>
            <a:normAutofit fontScale="90000"/>
          </a:bodyPr>
          <a:lstStyle/>
          <a:p>
            <a:pPr fontAlgn="auto">
              <a:spcAft>
                <a:spcPts val="0"/>
              </a:spcAft>
              <a:defRPr/>
            </a:pPr>
            <a:r>
              <a:rPr lang="en-US" dirty="0" smtClean="0"/>
              <a:t>   </a:t>
            </a:r>
            <a:r>
              <a:rPr lang="en-US" dirty="0" err="1" smtClean="0"/>
              <a:t>Intrapartum</a:t>
            </a:r>
            <a:r>
              <a:rPr lang="en-US" dirty="0" smtClean="0"/>
              <a:t> risk factors</a:t>
            </a:r>
            <a:endParaRPr lang="en-US" dirty="0"/>
          </a:p>
        </p:txBody>
      </p:sp>
      <p:graphicFrame>
        <p:nvGraphicFramePr>
          <p:cNvPr id="4" name="Content Placeholder 3"/>
          <p:cNvGraphicFramePr>
            <a:graphicFrameLocks noGrp="1"/>
          </p:cNvGraphicFramePr>
          <p:nvPr>
            <p:ph idx="1"/>
          </p:nvPr>
        </p:nvGraphicFramePr>
        <p:xfrm>
          <a:off x="539552" y="1124744"/>
          <a:ext cx="7416824"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562074"/>
          </a:xfrm>
        </p:spPr>
        <p:txBody>
          <a:bodyPr>
            <a:normAutofit fontScale="90000"/>
          </a:bodyPr>
          <a:lstStyle/>
          <a:p>
            <a:pPr fontAlgn="auto">
              <a:spcAft>
                <a:spcPts val="0"/>
              </a:spcAft>
              <a:defRPr/>
            </a:pPr>
            <a:r>
              <a:rPr lang="en-US" dirty="0" smtClean="0"/>
              <a:t>HYPOTHERMIA-RCTs</a:t>
            </a:r>
            <a:endParaRPr lang="en-US" dirty="0"/>
          </a:p>
        </p:txBody>
      </p:sp>
      <p:pic>
        <p:nvPicPr>
          <p:cNvPr id="164867" name="Picture 2"/>
          <p:cNvPicPr>
            <a:picLocks noChangeAspect="1" noChangeArrowheads="1"/>
          </p:cNvPicPr>
          <p:nvPr/>
        </p:nvPicPr>
        <p:blipFill>
          <a:blip r:embed="rId2" cstate="print"/>
          <a:srcRect/>
          <a:stretch>
            <a:fillRect/>
          </a:stretch>
        </p:blipFill>
        <p:spPr bwMode="auto">
          <a:xfrm>
            <a:off x="179388" y="692150"/>
            <a:ext cx="8547100" cy="616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685800"/>
            <a:ext cx="8839200" cy="715963"/>
          </a:xfrm>
        </p:spPr>
        <p:txBody>
          <a:bodyPr lIns="91440" rIns="91440" bIns="45720" anchor="t">
            <a:normAutofit fontScale="90000"/>
          </a:bodyPr>
          <a:lstStyle/>
          <a:p>
            <a:pPr algn="ctr" fontAlgn="auto">
              <a:spcAft>
                <a:spcPts val="0"/>
              </a:spcAft>
              <a:defRPr/>
            </a:pPr>
            <a:r>
              <a:rPr lang="en-US" sz="3200" b="1" smtClean="0">
                <a:solidFill>
                  <a:srgbClr val="020202"/>
                </a:solidFill>
                <a:cs typeface="Calibri" pitchFamily="34" charset="0"/>
              </a:rPr>
              <a:t>Hypothermia: systematic review and meta analysis: Prakash Shah, Canada 2010</a:t>
            </a:r>
          </a:p>
        </p:txBody>
      </p:sp>
      <p:pic>
        <p:nvPicPr>
          <p:cNvPr id="165891" name="Picture 4"/>
          <p:cNvPicPr>
            <a:picLocks noChangeAspect="1"/>
          </p:cNvPicPr>
          <p:nvPr/>
        </p:nvPicPr>
        <p:blipFill>
          <a:blip r:embed="rId2" cstate="print"/>
          <a:srcRect/>
          <a:stretch>
            <a:fillRect/>
          </a:stretch>
        </p:blipFill>
        <p:spPr bwMode="auto">
          <a:xfrm>
            <a:off x="0" y="1981200"/>
            <a:ext cx="9144000"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9296400" cy="350838"/>
          </a:xfrm>
        </p:spPr>
        <p:txBody>
          <a:bodyPr>
            <a:normAutofit fontScale="90000"/>
          </a:bodyPr>
          <a:lstStyle/>
          <a:p>
            <a:pPr algn="ctr" fontAlgn="auto">
              <a:spcAft>
                <a:spcPts val="0"/>
              </a:spcAft>
              <a:defRPr/>
            </a:pPr>
            <a:r>
              <a:rPr lang="en-US" sz="3200" b="1" dirty="0" smtClean="0">
                <a:solidFill>
                  <a:srgbClr val="020202"/>
                </a:solidFill>
                <a:ea typeface="ＭＳ Ｐゴシック" charset="0"/>
                <a:cs typeface="Calibri"/>
              </a:rPr>
              <a:t>Hypothermia: systematic review and meta analysis: </a:t>
            </a:r>
            <a:r>
              <a:rPr lang="en-US" sz="3200" b="1" dirty="0" err="1" smtClean="0">
                <a:solidFill>
                  <a:srgbClr val="020202"/>
                </a:solidFill>
                <a:ea typeface="ＭＳ Ｐゴシック" charset="0"/>
                <a:cs typeface="Calibri"/>
              </a:rPr>
              <a:t>Prakash</a:t>
            </a:r>
            <a:r>
              <a:rPr lang="en-US" sz="3200" b="1" dirty="0" smtClean="0">
                <a:solidFill>
                  <a:srgbClr val="020202"/>
                </a:solidFill>
                <a:ea typeface="ＭＳ Ｐゴシック" charset="0"/>
                <a:cs typeface="Calibri"/>
              </a:rPr>
              <a:t> Shah, Canada 2010</a:t>
            </a:r>
            <a:endParaRPr lang="en-US" sz="3200" b="1" dirty="0">
              <a:ea typeface="ＭＳ Ｐゴシック" charset="0"/>
              <a:cs typeface="Calibri"/>
            </a:endParaRPr>
          </a:p>
        </p:txBody>
      </p:sp>
      <p:pic>
        <p:nvPicPr>
          <p:cNvPr id="166915" name="Picture 2"/>
          <p:cNvPicPr>
            <a:picLocks noChangeAspect="1"/>
          </p:cNvPicPr>
          <p:nvPr/>
        </p:nvPicPr>
        <p:blipFill>
          <a:blip r:embed="rId2" cstate="print"/>
          <a:srcRect/>
          <a:stretch>
            <a:fillRect/>
          </a:stretch>
        </p:blipFill>
        <p:spPr bwMode="auto">
          <a:xfrm>
            <a:off x="26988" y="2209800"/>
            <a:ext cx="9124950" cy="3352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332656"/>
            <a:ext cx="8280920" cy="1080120"/>
          </a:xfrm>
        </p:spPr>
        <p:txBody>
          <a:bodyPr>
            <a:normAutofit fontScale="90000"/>
          </a:bodyPr>
          <a:lstStyle/>
          <a:p>
            <a:pPr fontAlgn="auto">
              <a:spcAft>
                <a:spcPts val="0"/>
              </a:spcAft>
              <a:defRPr/>
            </a:pPr>
            <a:r>
              <a:rPr lang="en-US" dirty="0" smtClean="0"/>
              <a:t>Additional </a:t>
            </a:r>
            <a:r>
              <a:rPr lang="en-US" dirty="0" err="1" smtClean="0"/>
              <a:t>neuroprotective</a:t>
            </a:r>
            <a:r>
              <a:rPr lang="en-US" dirty="0" smtClean="0"/>
              <a:t> agents</a:t>
            </a:r>
            <a:endParaRPr lang="en-US" dirty="0"/>
          </a:p>
        </p:txBody>
      </p:sp>
      <p:sp>
        <p:nvSpPr>
          <p:cNvPr id="167939" name="Content Placeholder 3"/>
          <p:cNvSpPr>
            <a:spLocks noGrp="1"/>
          </p:cNvSpPr>
          <p:nvPr>
            <p:ph idx="1"/>
          </p:nvPr>
        </p:nvSpPr>
        <p:spPr>
          <a:xfrm>
            <a:off x="395288" y="3861048"/>
            <a:ext cx="8281168" cy="2376264"/>
          </a:xfrm>
        </p:spPr>
        <p:txBody>
          <a:bodyPr/>
          <a:lstStyle/>
          <a:p>
            <a:r>
              <a:rPr lang="en-US" dirty="0" smtClean="0">
                <a:latin typeface="Times New Roman" pitchFamily="18" charset="0"/>
                <a:cs typeface="Times New Roman" pitchFamily="18" charset="0"/>
              </a:rPr>
              <a:t>Despite treatment with therapeutic hypothermia, almost 50% of infants with neonatal encephalopathy still have adverse outcomes. </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Additional treatments are required to maximize </a:t>
            </a:r>
            <a:r>
              <a:rPr lang="en-US" dirty="0" err="1" smtClean="0">
                <a:latin typeface="Times New Roman" pitchFamily="18" charset="0"/>
                <a:cs typeface="Times New Roman" pitchFamily="18" charset="0"/>
              </a:rPr>
              <a:t>neuroprotection</a:t>
            </a:r>
            <a:endParaRPr lang="en-US" dirty="0" smtClean="0">
              <a:latin typeface="Times New Roman" pitchFamily="18" charset="0"/>
              <a:cs typeface="Times New Roman" pitchFamily="18" charset="0"/>
            </a:endParaRPr>
          </a:p>
        </p:txBody>
      </p:sp>
      <p:pic>
        <p:nvPicPr>
          <p:cNvPr id="167941" name="Picture 2" descr="C:\Users\Dr.Rajiv\Desktop\540Additional.jpg"/>
          <p:cNvPicPr>
            <a:picLocks noChangeAspect="1" noChangeArrowheads="1"/>
          </p:cNvPicPr>
          <p:nvPr/>
        </p:nvPicPr>
        <p:blipFill>
          <a:blip r:embed="rId2" cstate="print"/>
          <a:srcRect/>
          <a:stretch>
            <a:fillRect/>
          </a:stretch>
        </p:blipFill>
        <p:spPr bwMode="auto">
          <a:xfrm>
            <a:off x="2843808" y="1484784"/>
            <a:ext cx="3024336" cy="24865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68962" name="Title 1"/>
          <p:cNvSpPr>
            <a:spLocks noGrp="1"/>
          </p:cNvSpPr>
          <p:nvPr>
            <p:ph type="title"/>
          </p:nvPr>
        </p:nvSpPr>
        <p:spPr>
          <a:xfrm>
            <a:off x="251520" y="188641"/>
            <a:ext cx="8208912" cy="1512168"/>
          </a:xfrm>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t>ERYTHROPOIETIN –  HOW IT WORKS??</a:t>
            </a:r>
          </a:p>
        </p:txBody>
      </p:sp>
      <p:sp>
        <p:nvSpPr>
          <p:cNvPr id="3" name="Content Placeholder 2"/>
          <p:cNvSpPr>
            <a:spLocks noGrp="1"/>
          </p:cNvSpPr>
          <p:nvPr>
            <p:ph idx="1"/>
          </p:nvPr>
        </p:nvSpPr>
        <p:spPr>
          <a:xfrm>
            <a:off x="457200" y="3500438"/>
            <a:ext cx="7427913" cy="2955925"/>
          </a:xfrm>
        </p:spPr>
        <p:style>
          <a:lnRef idx="2">
            <a:schemeClr val="accent1"/>
          </a:lnRef>
          <a:fillRef idx="1">
            <a:schemeClr val="lt1"/>
          </a:fillRef>
          <a:effectRef idx="0">
            <a:schemeClr val="accent1"/>
          </a:effectRef>
          <a:fontRef idx="minor">
            <a:schemeClr val="dk1"/>
          </a:fontRef>
        </p:style>
        <p:txBody>
          <a:bodyPr>
            <a:normAutofit/>
          </a:bodyPr>
          <a:lstStyle/>
          <a:p>
            <a:pPr marL="274320" indent="-274320" fontAlgn="auto">
              <a:spcAft>
                <a:spcPts val="0"/>
              </a:spcAft>
              <a:buClr>
                <a:schemeClr val="accent3"/>
              </a:buClr>
              <a:buFont typeface="Wingdings 2"/>
              <a:buChar char=""/>
              <a:defRPr/>
            </a:pPr>
            <a:r>
              <a:rPr lang="en-US" sz="2400" dirty="0" smtClean="0">
                <a:solidFill>
                  <a:srgbClr val="000000"/>
                </a:solidFill>
                <a:latin typeface="Times New Roman"/>
                <a:ea typeface="AdvPSA183"/>
              </a:rPr>
              <a:t>Modulation of the inflammatory and immune responses,</a:t>
            </a:r>
            <a:endParaRPr lang="en-US" sz="2400" dirty="0" smtClean="0">
              <a:solidFill>
                <a:srgbClr val="000066"/>
              </a:solidFill>
              <a:latin typeface="Times New Roman"/>
              <a:ea typeface="AdvPSA183"/>
            </a:endParaRPr>
          </a:p>
          <a:p>
            <a:pPr marL="274320" indent="-274320" fontAlgn="auto">
              <a:spcAft>
                <a:spcPts val="0"/>
              </a:spcAft>
              <a:buClr>
                <a:schemeClr val="accent3"/>
              </a:buClr>
              <a:buFont typeface="Wingdings 2"/>
              <a:buChar char=""/>
              <a:defRPr/>
            </a:pPr>
            <a:r>
              <a:rPr lang="en-US" sz="2400" dirty="0" err="1" smtClean="0">
                <a:solidFill>
                  <a:srgbClr val="000000"/>
                </a:solidFill>
                <a:latin typeface="Times New Roman"/>
                <a:ea typeface="AdvPSA183"/>
              </a:rPr>
              <a:t>Vasogenic</a:t>
            </a:r>
            <a:r>
              <a:rPr lang="en-US" sz="2400" dirty="0" smtClean="0">
                <a:solidFill>
                  <a:srgbClr val="000000"/>
                </a:solidFill>
                <a:latin typeface="Times New Roman"/>
                <a:ea typeface="AdvPSA183"/>
              </a:rPr>
              <a:t> and </a:t>
            </a:r>
            <a:r>
              <a:rPr lang="en-US" sz="2400" dirty="0" err="1" smtClean="0">
                <a:solidFill>
                  <a:srgbClr val="000000"/>
                </a:solidFill>
                <a:latin typeface="Times New Roman"/>
                <a:ea typeface="AdvPSA183"/>
              </a:rPr>
              <a:t>proangiogenic</a:t>
            </a:r>
            <a:r>
              <a:rPr lang="en-US" sz="2400" dirty="0" smtClean="0"/>
              <a:t> </a:t>
            </a:r>
            <a:r>
              <a:rPr lang="en-US" sz="2400" dirty="0" smtClean="0">
                <a:solidFill>
                  <a:srgbClr val="000000"/>
                </a:solidFill>
                <a:latin typeface="Times New Roman"/>
                <a:ea typeface="AdvPSA183"/>
              </a:rPr>
              <a:t>effects through its interaction with VEGF</a:t>
            </a:r>
            <a:r>
              <a:rPr lang="en-US" sz="2400" dirty="0" smtClean="0">
                <a:solidFill>
                  <a:srgbClr val="000066"/>
                </a:solidFill>
                <a:latin typeface="Times New Roman"/>
                <a:ea typeface="AdvPSA183"/>
              </a:rPr>
              <a:t> </a:t>
            </a:r>
            <a:r>
              <a:rPr lang="en-US" sz="2400" dirty="0" smtClean="0">
                <a:solidFill>
                  <a:srgbClr val="000000"/>
                </a:solidFill>
                <a:latin typeface="Times New Roman"/>
                <a:ea typeface="AdvPSA183"/>
              </a:rPr>
              <a:t>as well as effects on central </a:t>
            </a:r>
            <a:r>
              <a:rPr lang="en-US" sz="2400" dirty="0" smtClean="0">
                <a:latin typeface="Times New Roman"/>
              </a:rPr>
              <a:t>nervous system (CNS) development and repair.</a:t>
            </a:r>
            <a:endParaRPr lang="en-US" sz="2400" dirty="0" smtClean="0"/>
          </a:p>
          <a:p>
            <a:pPr marL="274320" indent="-274320" fontAlgn="auto">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520" y="260648"/>
            <a:ext cx="4932040" cy="731838"/>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pPr fontAlgn="auto">
              <a:spcAft>
                <a:spcPts val="0"/>
              </a:spcAft>
              <a:defRPr/>
            </a:pPr>
            <a:r>
              <a:rPr lang="en-US" dirty="0" smtClean="0"/>
              <a:t>EPO –EVIDENCE </a:t>
            </a:r>
            <a:endParaRPr lang="en-US" dirty="0"/>
          </a:p>
        </p:txBody>
      </p:sp>
      <p:pic>
        <p:nvPicPr>
          <p:cNvPr id="169987" name="Picture 2"/>
          <p:cNvPicPr>
            <a:picLocks noChangeAspect="1" noChangeArrowheads="1"/>
          </p:cNvPicPr>
          <p:nvPr/>
        </p:nvPicPr>
        <p:blipFill>
          <a:blip r:embed="rId3" cstate="print"/>
          <a:srcRect/>
          <a:stretch>
            <a:fillRect/>
          </a:stretch>
        </p:blipFill>
        <p:spPr bwMode="auto">
          <a:xfrm>
            <a:off x="4183063" y="1196975"/>
            <a:ext cx="4960937" cy="566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288" y="320675"/>
            <a:ext cx="7489825" cy="1143000"/>
          </a:xfrm>
        </p:spPr>
        <p:txBody>
          <a:bodyPr>
            <a:normAutofit fontScale="90000"/>
          </a:bodyPr>
          <a:lstStyle/>
          <a:p>
            <a:pPr fontAlgn="auto">
              <a:spcAft>
                <a:spcPts val="0"/>
              </a:spcAft>
              <a:defRPr/>
            </a:pPr>
            <a:r>
              <a:rPr lang="en-US" dirty="0" smtClean="0"/>
              <a:t>Zhengzhou University, Zhengzhou, China</a:t>
            </a:r>
            <a:endParaRPr lang="en-US" dirty="0"/>
          </a:p>
        </p:txBody>
      </p:sp>
      <p:sp>
        <p:nvSpPr>
          <p:cNvPr id="5" name="Content Placeholder 4"/>
          <p:cNvSpPr>
            <a:spLocks noGrp="1"/>
          </p:cNvSpPr>
          <p:nvPr>
            <p:ph idx="1"/>
          </p:nvPr>
        </p:nvSpPr>
        <p:spPr>
          <a:xfrm>
            <a:off x="250825" y="2205038"/>
            <a:ext cx="7777163" cy="4251325"/>
          </a:xfrm>
        </p:spPr>
        <p:txBody>
          <a:bodyPr>
            <a:normAutofit fontScale="85000" lnSpcReduction="20000"/>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The purpose of this study was to evaluate the efficacy and safety of erythropoietin in neonatal hypoxic-ischemic encephalopathy (HIE), by using a randomized, prospective study design.</a:t>
            </a:r>
          </a:p>
          <a:p>
            <a:pPr marL="274320" indent="-274320" fontAlgn="auto">
              <a:spcAft>
                <a:spcPts val="0"/>
              </a:spcAft>
              <a:buClr>
                <a:schemeClr val="accent3"/>
              </a:buClr>
              <a:buFont typeface="Wingdings 2"/>
              <a:buChar char=""/>
              <a:defRPr/>
            </a:pPr>
            <a:r>
              <a:rPr lang="en-US" b="1" cap="all" dirty="0" smtClean="0">
                <a:latin typeface="Times New Roman" pitchFamily="18" charset="0"/>
                <a:cs typeface="Times New Roman" pitchFamily="18" charset="0"/>
              </a:rPr>
              <a:t>METHODS:</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A total of 167 term infants with moderate/severe HIE were assigned randomly to receive either erythropoietin (N = 83) or conventional treatment (N = 84). </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Recombinant human erythropoietin, at either 300 U/kg (N = 52) or 500 U/kg (N = 31), was administered every other day for 2 weeks, starting &lt;48 hours after birth. </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The primary outcome was death or disability. </a:t>
            </a:r>
            <a:r>
              <a:rPr lang="en-US" dirty="0" err="1" smtClean="0">
                <a:latin typeface="Times New Roman" pitchFamily="18" charset="0"/>
                <a:cs typeface="Times New Roman" pitchFamily="18" charset="0"/>
              </a:rPr>
              <a:t>Neurodevelopmental</a:t>
            </a:r>
            <a:r>
              <a:rPr lang="en-US" dirty="0" smtClean="0">
                <a:latin typeface="Times New Roman" pitchFamily="18" charset="0"/>
                <a:cs typeface="Times New Roman" pitchFamily="18" charset="0"/>
              </a:rPr>
              <a:t> outcomes were assessed at 18 months of age.</a:t>
            </a:r>
          </a:p>
          <a:p>
            <a:pPr marL="274320" indent="-274320" fontAlgn="auto">
              <a:spcAft>
                <a:spcPts val="0"/>
              </a:spcAft>
              <a:buClr>
                <a:schemeClr val="accent3"/>
              </a:buClr>
              <a:buFont typeface="Wingdings 2"/>
              <a:buChar char=""/>
              <a:defRPr/>
            </a:pPr>
            <a:endParaRPr lang="en-US" dirty="0" smtClean="0"/>
          </a:p>
          <a:p>
            <a:pPr marL="274320" indent="-274320" fontAlgn="auto">
              <a:spcAft>
                <a:spcPts val="0"/>
              </a:spcAft>
              <a:buClr>
                <a:schemeClr val="accent3"/>
              </a:buClr>
              <a:buFont typeface="Wingdings 2"/>
              <a:buChar char=""/>
              <a:defRPr/>
            </a:pPr>
            <a:endParaRPr lang="en-US" dirty="0"/>
          </a:p>
        </p:txBody>
      </p:sp>
      <p:pic>
        <p:nvPicPr>
          <p:cNvPr id="441349" name="Picture 5" descr="http://www.lycgxx.com/UploadFiles/2008030714360108.jpg"/>
          <p:cNvPicPr>
            <a:picLocks noChangeAspect="1" noChangeArrowheads="1"/>
          </p:cNvPicPr>
          <p:nvPr/>
        </p:nvPicPr>
        <p:blipFill>
          <a:blip r:embed="rId3" cstate="print"/>
          <a:srcRect/>
          <a:stretch>
            <a:fillRect/>
          </a:stretch>
        </p:blipFill>
        <p:spPr bwMode="auto">
          <a:xfrm>
            <a:off x="5724128" y="260648"/>
            <a:ext cx="2232248" cy="168356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457200" y="2060575"/>
            <a:ext cx="5843588" cy="4395788"/>
          </a:xfrm>
        </p:spPr>
        <p:txBody>
          <a:bodyPr>
            <a:normAutofit fontScale="92500"/>
          </a:bodyPr>
          <a:lstStyle/>
          <a:p>
            <a:pPr marL="274320" indent="-274320" fontAlgn="auto">
              <a:spcAft>
                <a:spcPts val="0"/>
              </a:spcAft>
              <a:buClr>
                <a:schemeClr val="accent3"/>
              </a:buClr>
              <a:buFont typeface="Wingdings 2"/>
              <a:buChar char=""/>
              <a:defRPr/>
            </a:pPr>
            <a:r>
              <a:rPr lang="en-US" dirty="0" smtClean="0"/>
              <a:t> </a:t>
            </a:r>
            <a:r>
              <a:rPr lang="en-US" dirty="0" smtClean="0">
                <a:latin typeface="Times New Roman" pitchFamily="18" charset="0"/>
                <a:cs typeface="Times New Roman" pitchFamily="18" charset="0"/>
              </a:rPr>
              <a:t>Erythropoietin improved long-term outcomes only for infants with moderate HIE (P = .001) and not those with severe HIE (P = .227). </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No negative hematopoietic side effects were observed.</a:t>
            </a:r>
          </a:p>
          <a:p>
            <a:pPr marL="274320" indent="-274320" fontAlgn="auto">
              <a:spcAft>
                <a:spcPts val="0"/>
              </a:spcAft>
              <a:buClr>
                <a:schemeClr val="accent3"/>
              </a:buClr>
              <a:buFont typeface="Wingdings 2"/>
              <a:buChar char=""/>
              <a:defRPr/>
            </a:pPr>
            <a:r>
              <a:rPr lang="en-US" b="1" cap="all" dirty="0" smtClean="0">
                <a:latin typeface="Times New Roman" pitchFamily="18" charset="0"/>
                <a:cs typeface="Times New Roman" pitchFamily="18" charset="0"/>
              </a:rPr>
              <a:t>CONCLUSION:</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Repeated, low-dose, recombinant human erythropoietin treatment reduced the risk of disability for infants with moderate HIE, without apparent side effects</a:t>
            </a:r>
            <a:r>
              <a:rPr lang="en-US" dirty="0" smtClean="0"/>
              <a:t>.</a:t>
            </a:r>
          </a:p>
          <a:p>
            <a:pPr marL="274320" indent="-274320" fontAlgn="auto">
              <a:spcAft>
                <a:spcPts val="0"/>
              </a:spcAft>
              <a:buClr>
                <a:schemeClr val="accent3"/>
              </a:buClr>
              <a:buFont typeface="Wingdings 2"/>
              <a:buChar char=""/>
              <a:defRPr/>
            </a:pPr>
            <a:endParaRPr lang="en-US" dirty="0"/>
          </a:p>
        </p:txBody>
      </p:sp>
      <p:pic>
        <p:nvPicPr>
          <p:cNvPr id="172036" name="Picture 2" descr="http://www.adking.co.uk/project/site/images/conclusion.jpg"/>
          <p:cNvPicPr>
            <a:picLocks noChangeAspect="1" noChangeArrowheads="1"/>
          </p:cNvPicPr>
          <p:nvPr/>
        </p:nvPicPr>
        <p:blipFill>
          <a:blip r:embed="rId2" cstate="print"/>
          <a:srcRect/>
          <a:stretch>
            <a:fillRect/>
          </a:stretch>
        </p:blipFill>
        <p:spPr bwMode="auto">
          <a:xfrm>
            <a:off x="5810250" y="0"/>
            <a:ext cx="3333750" cy="331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dirty="0" smtClean="0"/>
              <a:t>       </a:t>
            </a:r>
            <a:r>
              <a:rPr lang="en-US" b="1" dirty="0" smtClean="0"/>
              <a:t>Xenon</a:t>
            </a:r>
          </a:p>
        </p:txBody>
      </p:sp>
      <p:sp>
        <p:nvSpPr>
          <p:cNvPr id="177155" name="Content Placeholder 2"/>
          <p:cNvSpPr>
            <a:spLocks noGrp="1"/>
          </p:cNvSpPr>
          <p:nvPr>
            <p:ph idx="1"/>
          </p:nvPr>
        </p:nvSpPr>
        <p:spPr/>
        <p:txBody>
          <a:bodyPr/>
          <a:lstStyle/>
          <a:p>
            <a:endParaRPr lang="en-US" smtClean="0"/>
          </a:p>
        </p:txBody>
      </p:sp>
      <p:pic>
        <p:nvPicPr>
          <p:cNvPr id="177156" name="Picture 2"/>
          <p:cNvPicPr>
            <a:picLocks noChangeAspect="1" noChangeArrowheads="1"/>
          </p:cNvPicPr>
          <p:nvPr/>
        </p:nvPicPr>
        <p:blipFill>
          <a:blip r:embed="rId2" cstate="print"/>
          <a:srcRect/>
          <a:stretch>
            <a:fillRect/>
          </a:stretch>
        </p:blipFill>
        <p:spPr bwMode="auto">
          <a:xfrm>
            <a:off x="395536" y="1772816"/>
            <a:ext cx="7524750" cy="4741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b="1" smtClean="0"/>
              <a:t>What is xenon?</a:t>
            </a:r>
            <a:endParaRPr lang="en-US" smtClean="0"/>
          </a:p>
        </p:txBody>
      </p:sp>
      <p:sp>
        <p:nvSpPr>
          <p:cNvPr id="178179" name="Content Placeholder 2"/>
          <p:cNvSpPr>
            <a:spLocks noGrp="1"/>
          </p:cNvSpPr>
          <p:nvPr>
            <p:ph idx="1"/>
          </p:nvPr>
        </p:nvSpPr>
        <p:spPr>
          <a:xfrm>
            <a:off x="914400" y="3140968"/>
            <a:ext cx="7772400" cy="2878832"/>
          </a:xfrm>
        </p:spPr>
        <p:txBody>
          <a:bodyPr/>
          <a:lstStyle/>
          <a:p>
            <a:r>
              <a:rPr lang="en-US" dirty="0" smtClean="0">
                <a:latin typeface="Times New Roman" pitchFamily="18" charset="0"/>
                <a:cs typeface="Times New Roman" pitchFamily="18" charset="0"/>
              </a:rPr>
              <a:t>Xenon is an </a:t>
            </a:r>
            <a:r>
              <a:rPr lang="en-US" dirty="0" err="1" smtClean="0">
                <a:latin typeface="Times New Roman" pitchFamily="18" charset="0"/>
                <a:cs typeface="Times New Roman" pitchFamily="18" charset="0"/>
              </a:rPr>
              <a:t>odourless</a:t>
            </a:r>
            <a:r>
              <a:rPr lang="en-US" dirty="0" smtClean="0">
                <a:latin typeface="Times New Roman" pitchFamily="18" charset="0"/>
                <a:cs typeface="Times New Roman" pitchFamily="18" charset="0"/>
              </a:rPr>
              <a:t>, dense noble gas with </a:t>
            </a:r>
            <a:r>
              <a:rPr lang="en-US" dirty="0" err="1" smtClean="0">
                <a:latin typeface="Times New Roman" pitchFamily="18" charset="0"/>
                <a:cs typeface="Times New Roman" pitchFamily="18" charset="0"/>
              </a:rPr>
              <a:t>anaesthetic</a:t>
            </a:r>
            <a:r>
              <a:rPr lang="en-US" dirty="0" smtClean="0">
                <a:latin typeface="Times New Roman" pitchFamily="18" charset="0"/>
                <a:cs typeface="Times New Roman" pitchFamily="18" charset="0"/>
              </a:rPr>
              <a:t> properties. </a:t>
            </a:r>
          </a:p>
          <a:p>
            <a:r>
              <a:rPr lang="en-US" dirty="0" smtClean="0">
                <a:latin typeface="Times New Roman" pitchFamily="18" charset="0"/>
                <a:cs typeface="Times New Roman" pitchFamily="18" charset="0"/>
              </a:rPr>
              <a:t>It is present in the atmosphere in very small quantities.</a:t>
            </a:r>
          </a:p>
          <a:p>
            <a:r>
              <a:rPr lang="en-US" dirty="0" smtClean="0">
                <a:latin typeface="Times New Roman" pitchFamily="18" charset="0"/>
                <a:cs typeface="Times New Roman" pitchFamily="18" charset="0"/>
              </a:rPr>
              <a:t> It is used in light bulbs and headlights for cars, where it gives off a purple-blue light</a:t>
            </a:r>
          </a:p>
        </p:txBody>
      </p:sp>
      <p:pic>
        <p:nvPicPr>
          <p:cNvPr id="178181" name="Picture 5" descr="http://images03.olx-st.com/ui/8/52/12/1377099557_538665012_10-Upgrade-to-xenon-hid-now-.jpg"/>
          <p:cNvPicPr>
            <a:picLocks noChangeAspect="1" noChangeArrowheads="1"/>
          </p:cNvPicPr>
          <p:nvPr/>
        </p:nvPicPr>
        <p:blipFill>
          <a:blip r:embed="rId2" cstate="print"/>
          <a:srcRect/>
          <a:stretch>
            <a:fillRect/>
          </a:stretch>
        </p:blipFill>
        <p:spPr bwMode="auto">
          <a:xfrm>
            <a:off x="5252697" y="0"/>
            <a:ext cx="3891303" cy="220486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0000" b="-40000"/>
          </a:stretch>
        </a:blip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a:xfrm>
            <a:off x="611560" y="1124744"/>
            <a:ext cx="8229600" cy="939130"/>
          </a:xfrm>
        </p:spPr>
        <p:style>
          <a:lnRef idx="3">
            <a:schemeClr val="lt1"/>
          </a:lnRef>
          <a:fillRef idx="1">
            <a:schemeClr val="accent1"/>
          </a:fillRef>
          <a:effectRef idx="1">
            <a:schemeClr val="accent1"/>
          </a:effectRef>
          <a:fontRef idx="minor">
            <a:schemeClr val="lt1"/>
          </a:fontRef>
        </p:style>
        <p:txBody>
          <a:bodyPr/>
          <a:lstStyle/>
          <a:p>
            <a:r>
              <a:rPr lang="en-US" dirty="0" smtClean="0">
                <a:solidFill>
                  <a:srgbClr val="FFC000"/>
                </a:solidFill>
              </a:rPr>
              <a:t>   </a:t>
            </a:r>
            <a:r>
              <a:rPr lang="en-US" dirty="0" smtClean="0">
                <a:solidFill>
                  <a:srgbClr val="FFC000"/>
                </a:solidFill>
                <a:latin typeface="Times New Roman" pitchFamily="18" charset="0"/>
                <a:cs typeface="Times New Roman" pitchFamily="18" charset="0"/>
              </a:rPr>
              <a:t>Maternal pyrexia and CP</a:t>
            </a:r>
          </a:p>
        </p:txBody>
      </p:sp>
      <p:sp>
        <p:nvSpPr>
          <p:cNvPr id="3" name="Content Placeholder 2"/>
          <p:cNvSpPr>
            <a:spLocks noGrp="1"/>
          </p:cNvSpPr>
          <p:nvPr>
            <p:ph idx="1"/>
          </p:nvPr>
        </p:nvSpPr>
        <p:spPr>
          <a:xfrm>
            <a:off x="539552" y="4581128"/>
            <a:ext cx="7416824" cy="1366664"/>
          </a:xfrm>
          <a:ln/>
        </p:spPr>
        <p:style>
          <a:lnRef idx="1">
            <a:schemeClr val="accent2"/>
          </a:lnRef>
          <a:fillRef idx="2">
            <a:schemeClr val="accent2"/>
          </a:fillRef>
          <a:effectRef idx="1">
            <a:schemeClr val="accent2"/>
          </a:effectRef>
          <a:fontRef idx="minor">
            <a:schemeClr val="dk1"/>
          </a:fontRef>
        </p:style>
        <p:txBody>
          <a:bodyPr>
            <a:normAutofit fontScale="92500"/>
          </a:bodyPr>
          <a:lstStyle/>
          <a:p>
            <a:pPr marL="274320" indent="-274320" fontAlgn="auto">
              <a:spcAft>
                <a:spcPts val="0"/>
              </a:spcAft>
              <a:buClr>
                <a:schemeClr val="accent3"/>
              </a:buClr>
              <a:buFont typeface="Wingdings 2"/>
              <a:buChar char=""/>
              <a:defRPr/>
            </a:pPr>
            <a:r>
              <a:rPr lang="en-US" b="1" dirty="0" smtClean="0">
                <a:solidFill>
                  <a:srgbClr val="002060"/>
                </a:solidFill>
                <a:latin typeface="Times New Roman" pitchFamily="18" charset="0"/>
                <a:cs typeface="Times New Roman" pitchFamily="18" charset="0"/>
              </a:rPr>
              <a:t>Maternal </a:t>
            </a:r>
            <a:r>
              <a:rPr lang="en-US" b="1" dirty="0" err="1" smtClean="0">
                <a:solidFill>
                  <a:srgbClr val="002060"/>
                </a:solidFill>
                <a:latin typeface="Times New Roman" pitchFamily="18" charset="0"/>
                <a:cs typeface="Times New Roman" pitchFamily="18" charset="0"/>
              </a:rPr>
              <a:t>intrapartum</a:t>
            </a:r>
            <a:r>
              <a:rPr lang="en-US" b="1" dirty="0" smtClean="0">
                <a:solidFill>
                  <a:srgbClr val="002060"/>
                </a:solidFill>
                <a:latin typeface="Times New Roman" pitchFamily="18" charset="0"/>
                <a:cs typeface="Times New Roman" pitchFamily="18" charset="0"/>
              </a:rPr>
              <a:t> fever of &gt;37.5 C has been </a:t>
            </a:r>
            <a:r>
              <a:rPr lang="en-US" b="1" dirty="0" err="1" smtClean="0">
                <a:solidFill>
                  <a:srgbClr val="002060"/>
                </a:solidFill>
                <a:latin typeface="Times New Roman" pitchFamily="18" charset="0"/>
                <a:cs typeface="Times New Roman" pitchFamily="18" charset="0"/>
              </a:rPr>
              <a:t>shownt</a:t>
            </a:r>
            <a:r>
              <a:rPr lang="en-US" b="1" dirty="0" smtClean="0">
                <a:solidFill>
                  <a:srgbClr val="002060"/>
                </a:solidFill>
                <a:latin typeface="Times New Roman" pitchFamily="18" charset="0"/>
                <a:cs typeface="Times New Roman" pitchFamily="18" charset="0"/>
              </a:rPr>
              <a:t> to increase the risk of </a:t>
            </a:r>
            <a:r>
              <a:rPr lang="en-US" b="1" dirty="0" err="1" smtClean="0">
                <a:solidFill>
                  <a:srgbClr val="002060"/>
                </a:solidFill>
                <a:latin typeface="Times New Roman" pitchFamily="18" charset="0"/>
                <a:cs typeface="Times New Roman" pitchFamily="18" charset="0"/>
              </a:rPr>
              <a:t>perinatal</a:t>
            </a:r>
            <a:r>
              <a:rPr lang="en-US" b="1" dirty="0" smtClean="0">
                <a:solidFill>
                  <a:srgbClr val="002060"/>
                </a:solidFill>
                <a:latin typeface="Times New Roman" pitchFamily="18" charset="0"/>
                <a:cs typeface="Times New Roman" pitchFamily="18" charset="0"/>
              </a:rPr>
              <a:t> brain injury and increase the risk of early onset neonatal seizures.</a:t>
            </a:r>
          </a:p>
          <a:p>
            <a:pPr marL="274320" indent="-274320" fontAlgn="auto">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620688"/>
            <a:ext cx="6984007" cy="1079525"/>
          </a:xfrm>
        </p:spPr>
        <p:txBody>
          <a:bodyPr>
            <a:normAutofit fontScale="90000"/>
          </a:bodyPr>
          <a:lstStyle/>
          <a:p>
            <a:pPr fontAlgn="auto">
              <a:spcAft>
                <a:spcPts val="0"/>
              </a:spcAft>
              <a:defRPr/>
            </a:pPr>
            <a:r>
              <a:rPr lang="en-US" dirty="0" smtClean="0"/>
              <a:t>How xenon is helpful in HIE?</a:t>
            </a:r>
            <a:endParaRPr lang="en-US" dirty="0"/>
          </a:p>
        </p:txBody>
      </p:sp>
      <p:sp>
        <p:nvSpPr>
          <p:cNvPr id="3" name="Content Placeholder 2"/>
          <p:cNvSpPr>
            <a:spLocks noGrp="1"/>
          </p:cNvSpPr>
          <p:nvPr>
            <p:ph idx="1"/>
          </p:nvPr>
        </p:nvSpPr>
        <p:spPr>
          <a:xfrm>
            <a:off x="323528" y="2564904"/>
            <a:ext cx="5688632" cy="3888432"/>
          </a:xfrm>
        </p:spPr>
        <p:txBody>
          <a:bodyPr>
            <a:normAutofit/>
          </a:bodyPr>
          <a:lstStyle/>
          <a:p>
            <a:pPr marL="274320" indent="-274320" algn="just" fontAlgn="auto">
              <a:spcAft>
                <a:spcPts val="0"/>
              </a:spcAft>
              <a:buClr>
                <a:schemeClr val="accent3"/>
              </a:buClr>
              <a:buFont typeface="Wingdings 2"/>
              <a:buChar char=""/>
              <a:defRPr/>
            </a:pPr>
            <a:r>
              <a:rPr lang="en-US" sz="2000" dirty="0" smtClean="0">
                <a:latin typeface="Times New Roman" pitchFamily="18" charset="0"/>
                <a:cs typeface="Times New Roman" pitchFamily="18" charset="0"/>
              </a:rPr>
              <a:t>Xenon’s </a:t>
            </a:r>
            <a:r>
              <a:rPr lang="en-US" sz="2000" dirty="0" err="1" smtClean="0">
                <a:latin typeface="Times New Roman" pitchFamily="18" charset="0"/>
                <a:cs typeface="Times New Roman" pitchFamily="18" charset="0"/>
              </a:rPr>
              <a:t>neuroprotective</a:t>
            </a:r>
            <a:r>
              <a:rPr lang="en-US" sz="2000" dirty="0" smtClean="0">
                <a:latin typeface="Times New Roman" pitchFamily="18" charset="0"/>
                <a:cs typeface="Times New Roman" pitchFamily="18" charset="0"/>
              </a:rPr>
              <a:t> properties have been demonstrated in cell culture rodent model of hypoxia-</a:t>
            </a:r>
            <a:r>
              <a:rPr lang="en-US" sz="2000" dirty="0" err="1" smtClean="0">
                <a:latin typeface="Times New Roman" pitchFamily="18" charset="0"/>
                <a:cs typeface="Times New Roman" pitchFamily="18" charset="0"/>
              </a:rPr>
              <a:t>ischaemia</a:t>
            </a:r>
            <a:r>
              <a:rPr lang="en-US" sz="2000" dirty="0" smtClean="0">
                <a:latin typeface="Times New Roman" pitchFamily="18" charset="0"/>
                <a:cs typeface="Times New Roman" pitchFamily="18" charset="0"/>
              </a:rPr>
              <a:t> and a neonatal pig model of global </a:t>
            </a:r>
            <a:r>
              <a:rPr lang="en-US" sz="2000" dirty="0" err="1" smtClean="0">
                <a:latin typeface="Times New Roman" pitchFamily="18" charset="0"/>
                <a:cs typeface="Times New Roman" pitchFamily="18" charset="0"/>
              </a:rPr>
              <a:t>hypoxiaischaemia</a:t>
            </a:r>
            <a:endParaRPr lang="en-US" sz="2000" dirty="0" smtClean="0">
              <a:latin typeface="Times New Roman" pitchFamily="18" charset="0"/>
              <a:cs typeface="Times New Roman" pitchFamily="18" charset="0"/>
            </a:endParaRPr>
          </a:p>
          <a:p>
            <a:pPr marL="274320" indent="-274320" algn="just" fontAlgn="auto">
              <a:spcAft>
                <a:spcPts val="0"/>
              </a:spcAft>
              <a:buClr>
                <a:schemeClr val="accent3"/>
              </a:buClr>
              <a:buFont typeface="Wingdings 2"/>
              <a:buChar char=""/>
              <a:defRPr/>
            </a:pPr>
            <a:r>
              <a:rPr lang="en-US" sz="2000" dirty="0" smtClean="0">
                <a:latin typeface="Times New Roman" pitchFamily="18" charset="0"/>
                <a:cs typeface="Times New Roman" pitchFamily="18" charset="0"/>
              </a:rPr>
              <a:t>Xenon acts as an N-methyl- D-</a:t>
            </a:r>
            <a:r>
              <a:rPr lang="en-US" sz="2000" dirty="0" err="1" smtClean="0">
                <a:latin typeface="Times New Roman" pitchFamily="18" charset="0"/>
                <a:cs typeface="Times New Roman" pitchFamily="18" charset="0"/>
              </a:rPr>
              <a:t>aspartate</a:t>
            </a:r>
            <a:r>
              <a:rPr lang="en-US" sz="2000" dirty="0" smtClean="0">
                <a:latin typeface="Times New Roman" pitchFamily="18" charset="0"/>
                <a:cs typeface="Times New Roman" pitchFamily="18" charset="0"/>
              </a:rPr>
              <a:t> (NMDA) receptor antagonist by binding to the </a:t>
            </a:r>
            <a:r>
              <a:rPr lang="en-US" sz="2000" dirty="0" err="1" smtClean="0">
                <a:latin typeface="Times New Roman" pitchFamily="18" charset="0"/>
                <a:cs typeface="Times New Roman" pitchFamily="18" charset="0"/>
              </a:rPr>
              <a:t>glycine</a:t>
            </a:r>
            <a:r>
              <a:rPr lang="en-US" sz="2000" dirty="0" smtClean="0">
                <a:latin typeface="Times New Roman" pitchFamily="18" charset="0"/>
                <a:cs typeface="Times New Roman" pitchFamily="18" charset="0"/>
              </a:rPr>
              <a:t> site of the receptor.</a:t>
            </a:r>
          </a:p>
          <a:p>
            <a:pPr marL="274320" indent="-274320" algn="just" fontAlgn="auto">
              <a:spcAft>
                <a:spcPts val="0"/>
              </a:spcAft>
              <a:buClr>
                <a:schemeClr val="accent3"/>
              </a:buClr>
              <a:buFont typeface="Wingdings 2"/>
              <a:buChar char=""/>
              <a:defRPr/>
            </a:pPr>
            <a:r>
              <a:rPr lang="en-US" sz="2000" dirty="0" smtClean="0">
                <a:latin typeface="Times New Roman" pitchFamily="18" charset="0"/>
                <a:cs typeface="Times New Roman" pitchFamily="18" charset="0"/>
              </a:rPr>
              <a:t>This prevents post-synaptic binding of glutamate, which is an excitatory neurotransmitter. </a:t>
            </a:r>
          </a:p>
          <a:p>
            <a:pPr marL="274320" indent="-274320" algn="just" fontAlgn="auto">
              <a:spcAft>
                <a:spcPts val="0"/>
              </a:spcAft>
              <a:buClr>
                <a:schemeClr val="accent3"/>
              </a:buClr>
              <a:buFont typeface="Wingdings 2"/>
              <a:buChar char=""/>
              <a:defRPr/>
            </a:pPr>
            <a:r>
              <a:rPr lang="en-US" sz="2000" dirty="0" smtClean="0">
                <a:latin typeface="Times New Roman" pitchFamily="18" charset="0"/>
                <a:cs typeface="Times New Roman" pitchFamily="18" charset="0"/>
              </a:rPr>
              <a:t>Xenon may also have anti-apoptotic effects.</a:t>
            </a:r>
            <a:endParaRPr lang="en-US" sz="2000" dirty="0">
              <a:latin typeface="Times New Roman" pitchFamily="18" charset="0"/>
              <a:cs typeface="Times New Roman" pitchFamily="18" charset="0"/>
            </a:endParaRPr>
          </a:p>
        </p:txBody>
      </p:sp>
      <p:pic>
        <p:nvPicPr>
          <p:cNvPr id="179204" name="Picture 3"/>
          <p:cNvPicPr>
            <a:picLocks noChangeAspect="1" noChangeArrowheads="1"/>
          </p:cNvPicPr>
          <p:nvPr/>
        </p:nvPicPr>
        <p:blipFill>
          <a:blip r:embed="rId2" cstate="print"/>
          <a:srcRect/>
          <a:stretch>
            <a:fillRect/>
          </a:stretch>
        </p:blipFill>
        <p:spPr bwMode="auto">
          <a:xfrm>
            <a:off x="6035963" y="1772816"/>
            <a:ext cx="3108037"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endParaRPr lang="en-US" smtClean="0"/>
          </a:p>
        </p:txBody>
      </p:sp>
      <p:sp>
        <p:nvSpPr>
          <p:cNvPr id="181251" name="Content Placeholder 2"/>
          <p:cNvSpPr>
            <a:spLocks noGrp="1"/>
          </p:cNvSpPr>
          <p:nvPr>
            <p:ph idx="1"/>
          </p:nvPr>
        </p:nvSpPr>
        <p:spPr/>
        <p:txBody>
          <a:bodyPr/>
          <a:lstStyle/>
          <a:p>
            <a:endParaRPr lang="en-US" smtClean="0"/>
          </a:p>
        </p:txBody>
      </p:sp>
      <p:pic>
        <p:nvPicPr>
          <p:cNvPr id="181252" name="Picture 2" descr="C:\Users\Dr.Rajiv\Desktop\Screenshot_2014-05-11-17-52-26.png"/>
          <p:cNvPicPr>
            <a:picLocks noChangeAspect="1" noChangeArrowheads="1"/>
          </p:cNvPicPr>
          <p:nvPr/>
        </p:nvPicPr>
        <p:blipFill>
          <a:blip r:embed="rId2" cstate="print"/>
          <a:srcRect/>
          <a:stretch>
            <a:fillRect/>
          </a:stretch>
        </p:blipFill>
        <p:spPr bwMode="auto">
          <a:xfrm>
            <a:off x="250825" y="260350"/>
            <a:ext cx="8424863" cy="6408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endParaRPr lang="en-US" smtClean="0"/>
          </a:p>
        </p:txBody>
      </p:sp>
      <p:sp>
        <p:nvSpPr>
          <p:cNvPr id="182275" name="Content Placeholder 2"/>
          <p:cNvSpPr>
            <a:spLocks noGrp="1"/>
          </p:cNvSpPr>
          <p:nvPr>
            <p:ph idx="1"/>
          </p:nvPr>
        </p:nvSpPr>
        <p:spPr/>
        <p:txBody>
          <a:bodyPr/>
          <a:lstStyle/>
          <a:p>
            <a:endParaRPr lang="en-US" smtClean="0"/>
          </a:p>
        </p:txBody>
      </p:sp>
      <p:pic>
        <p:nvPicPr>
          <p:cNvPr id="182276" name="Picture 2" descr="C:\Users\Dr.Rajiv\Desktop\Screenshot_2014-05-11-17-31-33.png"/>
          <p:cNvPicPr>
            <a:picLocks noChangeAspect="1" noChangeArrowheads="1"/>
          </p:cNvPicPr>
          <p:nvPr/>
        </p:nvPicPr>
        <p:blipFill>
          <a:blip r:embed="rId2" cstate="print"/>
          <a:srcRect/>
          <a:stretch>
            <a:fillRect/>
          </a:stretch>
        </p:blipFill>
        <p:spPr bwMode="auto">
          <a:xfrm>
            <a:off x="0" y="0"/>
            <a:ext cx="8964613" cy="671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424936" cy="201672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pPr fontAlgn="auto">
              <a:spcAft>
                <a:spcPts val="0"/>
              </a:spcAft>
              <a:defRPr/>
            </a:pPr>
            <a:r>
              <a:rPr lang="en-US" dirty="0" smtClean="0"/>
              <a:t>‘      </a:t>
            </a:r>
            <a:r>
              <a:rPr lang="en-US" sz="3600" b="1" dirty="0" smtClean="0">
                <a:latin typeface="Times New Roman" pitchFamily="18" charset="0"/>
                <a:cs typeface="Times New Roman" pitchFamily="18" charset="0"/>
              </a:rPr>
              <a:t>Does xenon provide additional</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neuroprotection</a:t>
            </a:r>
            <a:r>
              <a:rPr lang="en-US" sz="3600" b="1" dirty="0" smtClean="0">
                <a:latin typeface="Times New Roman" pitchFamily="18" charset="0"/>
                <a:cs typeface="Times New Roman" pitchFamily="18" charset="0"/>
              </a:rPr>
              <a:t> if used in combination</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with therapeutic hypothermia?’</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en-US" sz="3600" dirty="0">
              <a:latin typeface="Times New Roman" pitchFamily="18" charset="0"/>
              <a:cs typeface="Times New Roman" pitchFamily="18" charset="0"/>
            </a:endParaRPr>
          </a:p>
        </p:txBody>
      </p:sp>
      <p:sp>
        <p:nvSpPr>
          <p:cNvPr id="180227" name="Content Placeholder 2"/>
          <p:cNvSpPr>
            <a:spLocks noGrp="1"/>
          </p:cNvSpPr>
          <p:nvPr>
            <p:ph idx="1"/>
          </p:nvPr>
        </p:nvSpPr>
        <p:spPr>
          <a:xfrm>
            <a:off x="914400" y="2924175"/>
            <a:ext cx="7772400" cy="3095625"/>
          </a:xfrm>
        </p:spPr>
        <p:txBody>
          <a:bodyPr/>
          <a:lstStyle/>
          <a:p>
            <a:r>
              <a:rPr lang="en-US" smtClean="0"/>
              <a:t>Two randomised trials are currently recruiting infants to investigate the neuroprotective effects of xenon in combination with cooling. </a:t>
            </a:r>
          </a:p>
          <a:p>
            <a:r>
              <a:rPr lang="en-US" smtClean="0"/>
              <a:t>It will be very exciting to see the outcome of both trials, which use a different dose and duration of xenon. Even though the</a:t>
            </a:r>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r>
              <a:rPr lang="en-US" smtClean="0"/>
              <a:t>      Topiramate</a:t>
            </a:r>
          </a:p>
        </p:txBody>
      </p:sp>
      <p:sp>
        <p:nvSpPr>
          <p:cNvPr id="193539" name="Content Placeholder 2"/>
          <p:cNvSpPr>
            <a:spLocks noGrp="1"/>
          </p:cNvSpPr>
          <p:nvPr>
            <p:ph idx="1"/>
          </p:nvPr>
        </p:nvSpPr>
        <p:spPr>
          <a:xfrm>
            <a:off x="611188" y="2420938"/>
            <a:ext cx="8075612" cy="3598862"/>
          </a:xfrm>
        </p:spPr>
        <p:txBody>
          <a:bodyPr/>
          <a:lstStyle/>
          <a:p>
            <a:pPr algn="just">
              <a:buFont typeface="Wingdings 2" pitchFamily="18" charset="2"/>
              <a:buNone/>
            </a:pPr>
            <a:endParaRPr lang="en-US"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endParaRPr lang="en-US" sz="2400" dirty="0" smtClean="0">
              <a:solidFill>
                <a:srgbClr val="000066"/>
              </a:solidFill>
              <a:latin typeface="Times New Roman" pitchFamily="18" charset="0"/>
              <a:ea typeface="AdvPSA183"/>
              <a:cs typeface="AdvPSA183"/>
            </a:endParaRPr>
          </a:p>
        </p:txBody>
      </p:sp>
      <p:sp>
        <p:nvSpPr>
          <p:cNvPr id="193541" name="AutoShape 5" descr="data:image/jpeg;base64,/9j/4AAQSkZJRgABAQAAAQABAAD/2wCEAAkGBhQSERUUEhQVFRUVFBQUFBQYFRQVFxQXFBQVFBQUFBQXHCYfFxokGhUUHy8gJCcpLCwsFR4xNTAqNSYrLCkBCQoKDgwOFw8PFywcHB0pKSksKSktKS0pLCkpKSkpKSwpKSkpKSkpLSksKikpKSkpLCkvLCkvLSkpKSwpKSkpLP/AABEIAKgBLAMBIgACEQEDEQH/xAAbAAABBQEBAAAAAAAAAAAAAAAEAAECAwUGB//EAD4QAAIBAgQDBAcHAwIHAQAAAAECAAMRBBIhMQVBUQYTYXEiMlKBkaHwBxRCscHR4SOS8WKiFRYzcoLC0lP/xAAaAQADAQEBAQAAAAAAAAAAAAAAAQIDBAUG/8QAMREBAQACAAQDBAkFAQAAAAAAAAECEQMEEiExUaEiQbHRBRMyUmGRweHwFUJxgfEU/9oADAMBAAIRAxEAPwDpqa9ZdltKQJZYy2ado+aMDHBiNICPaNaOYGleIRESamAICTUwKvxMA0xluWcL63LKzMRp0EuGOW9ra9Mwv8LTz/6ly899/JreFlJL5r45MrGKX2T8R+0cYpejfKOfSfLfe9L8i+ry8lwEVuUq+8p/q+A/eS+9J/q+A/8AqV/UeW+/6X5F9Xl5LeUeV/ek6n+3+Y4xCdfkZf8A7uXv989R0ZeS0LJ212kaVm2a3jZv2hAoj2l/3ftOnHPHOdWN3E60rVeklllq0R7S38z+0mKfiv8AcIwGyyeSXdz4r/cv7yXceXxH7xGEyfGM1PnChQb2Yvu7dD8DABAmkgEhDUW6H4SurSMQDssrcS/JINTtABSukgVhDLKqiwAU89JRUEJI1lNSIA3HWCVltDqukFqiI2c684FWpTUrrA6iQDDx2EvMV8FrOrxFOZtTCXMmm9HVZMbyCiPmtN2Ky0eMscKLxGkokgJELJmIzi0aobA+RiUyGJPo+dplxs+jh5ZeUqpO7Lqm9emPZSo/xyoPzaROKQ1st3zixt3dS1tVBzZbWuDre2kegb16h9lKafHM5/NZTiKVTNXdB6Rp00p7a5c7Na+l7uQL6XA5T4+a8L5fH/rt4nbU8p+/6tW8ZqgFrkC5AFyBcnYDxnP4qtUX1O/VGeigzelUvnLVCga5t3akW2PIdSMO1TMtu8NPvgRnBz5FouWvmGYKagUC+vutF9V23tG21eKYVKrVVaPevVUOmaowQMy1LJlpWCHINX3GpW1+tS4zEGmCCwYUe8saQ9J2rMqKykaeiouBY67ypwMrdSzy/nYbdHeF4fB31bbp+8xVr1KbFalQKBXan37KtlAoU6oHJblmZQx09G2ptKqnG61lqhg4Rcc2VVZVqrRenSpkjNp617687T2uU+jOn2+L3/D5/JllxPdHWiPMjgnEXqM4fIwUIQyGn+LNdSqVKgGwIN9Q22lyHXp0qWIxNbu1Pc4elV0ABzE4lmbwYhRc+E9tk6O8e85jjfEandVaVRadzhxUBRzb0qqUwpzAWHpH0tjbYQniOPcuKTqFcV8I/osWUq+I6lVIN6baW1HvsBu3jXnOP2rLUXdKTD+hVq0mIa3oIWXvLqAtxqLE3ta4M08LxTNVNJkKMEDG7LrcKTlF7sozWzAWupGmlwD7xZpgcX4lUR6iqxAH3IDKgdh31eolQquU5iVUaWO2k0OFVqjITUB9dgpZcjMg9VmT8J30sNgbC9oBod8ep+JkvvTe03xMpjEwC/74/tH85TiOJFbZtbkKPRU6m9hqPCRkWUHfXzgEH4svPLsGF1UXDbERvvyMbegTqLXsdDba8aqqH1gp8wDOT7X9qKWFBSkqNXIB2FqfNWbqdiB8dN7wwud1im5STdaHantXRwi2yq1Ui6oC2n+p9dB+fzl2fMLjY6jy5TxvE4lqjFnYszG7Em5JPWeqdnq2bCUSTqaYv4nYzfmeXnCxx9WfD4nVaKqCD1BCaglNRZwtwbCDuIW28GdYAFVSDBIe6wdlERuyUG0WX/McGODNWJx0O8mJADnJXiNMR1aNaOsDOB4yrFtoPr63l+eCYt9R0Ann/SOXTy+X49vVphO7OwAv3xBtmquAd7ZAKYNjvYqZz/D+1zqqd7/UaoFcepTOVqrUlFJAP6raZiNLTc4dWy0EY65vS99Ry3/tCEx6MRbXfWx0sJ83MpLlLj1T5Ovi/bs8u35dmGe2dJtWpk5MzoQ6MbrU7gZhcd3fPoW5Ey89s6YUk039HvcwVqTWFEoHYMGswvUAFt7Q3h/cLTFNVCqFtlYXuAMxzE3va536GF0qNAj0hTC2sboNidRa2111/wC3w03wwx4mfRjw7f8Afu/Rluyb2zv+a6YzApVzIaudcqEqtFVao59O1gHXQG+u02MJxsOlQ4alUquig62RWcqjd1nJ0YBwSLW31l1XB4SoLPTosM17siEZnBubkesQhufCW4VMOrl6Ypq7hVLCwLAHKo8dgPh4T6DluR4fA9rXtfzwY5Z2pcU4jUpUQ6opOhfPVCJTW12ZnsbgbaA3vM+n2rJOGDUGT7wqEs5KhGqMQKebJZn0JAJW4t1mjxLBUa6ZawV1BzWLkC4vYnKRtY79JSOz2HLo2Uk0yhUGrVZQaeiMULZSw6kEzuSro9qsJstVRciwyuoOZygI9EC2YWvteF4bi+HqVGppUptU1DKCCxyGzX6gE28LmDDsrh8oUIQAiIBnb1adbv1Gp/8A018doHwbss1HEd41QFFWqtKmO8svfVBUawdjl22HW/QQDUTBYYZlFOiLizAKgBF72OmuoGnKwk8PgqKnKiICGWpoPxD1GvzItp0ka3B6bFibktm10uM1tQbX/CLSip2dpkHcXBGlhvlFxpp6o+MZL/8AglH0h3YsyuhF2sFqeuFW9kB55bSwcPQVO8sc2trsxVcwAYqhOVSQoBIHKSfDf08gNtAAbLoRre1rfKU18AWQoXbe6nmNPVJ5i/5wNKrw6m7ZzqSaJuDoe5c1KfzY+d4VM6pwxsiqrlSpbXM4uGfNyN9Bp74ei2AG9gBfrpvAHJjExRjECMA4lxIUxYesfl4mPxTiYor1Y+qP1PhOaoK9eoALs7n3kmK3QFDiBGsC4zgKOMWz+jUA9GoBqPBvaXw+E7Oj9nhK+nUAboASPjcTjuOcMbDuVJBtsRHjllherGlZL2rzfiXDXoOUceRGoYdVM9D7HVM2Dp+Gdfg7THxlEVhlcXHI8weoM1uymHNKgaZIJDsQR0axFxy5zq43MTjcOS9rKyw4dwy/BtSl72lplanTWcLdQ6QeosKd4Myk3gA7tB2WEusHYRB1nKSUxrR1mrNYsk0rDSRMQSBklN5GPeJRM8zOL1stOqeiNbzy6fOaN5j8YN0t7dSmvxqC/wAgZ5P0pl7GGPnl8HRy03xImUyoig2IAta/4Ftrblte+krp1XN/6lO4v/B+H6+QLqIp1YCwuSTawFtSSdhaG4bhdIAMVQ3sQdLa7EHne+88jlOWz5i9vD31WeWu9B0sPVFszUtdRcMBa9tTtvYb31mglBiQT3dgmqqq6ta2hI0G3yhFTDo3rAHz9/8AMrHDafJfgW189dZ9RwOBhwMenCfu57bVApsAQy0yTlyq2RbkeudN7AjXTyl2Eog3LUlQqTbQcrEkG21/ykv+GpYAAgC9gCRuQeXiAZFuEpa13109Y+PLbmfoCbktOAp80H19D4DpGHDKfsjruet97y2hRyqFBJtzJudTfUy2AIRGPIvsfIxXwCJNhcmQ7/pc+Sn95HLmNzsCQB5aEkSy31lnLMssvDtPX4qRFfrp5giWAyqqwtbfwsZOkDbXfn8BL4eV6um3f894qUUUU6EomC8Rx60kzHf8I6n9vGWYvFrTUs2w+JPICcdj8a1Vize4cgOghboB8XimqMWY3J+gB4SWC4591bON9gekoZIDxGhmUj4GZKdW32o1GWwYCYeN7QGvctqbzjvuzqdQfdNLBUjudByENjTUNS0ajjGRrg2P1oRK81tT7hr/AHfX+aHN4g7DBY9aouN+Y6ePlLHGs43CVSjZgbEbfz4TpsBxFao00YesP1HhHsl9UShzL2MqYRgO4lBpwkCDvvEHT3k1MrB1klGk1ZpgyWaQEfnEaZitGyxRGjU/SZmIpF6tBB7bOfJKbfqwhuJZgCVGY2Nlva5toL8rzjX+0JxVVzhgMi1Eyiob3YrmJuu4yWt4zh5jlbx+Jjb9mb9W/BzmFv8Ai/Ctntng6qKjqjV6IFquHULd2LDIzXVsyDbKBobHxBHAeGV6WEKVS1i6GlSGQvRXMG7tmACmx5AAAC2l7LiD7XlHrYZvdUU/pLU+2Chzo1R70P6zuw4ePDx6cZqMLdtk4ako0NYepbML6FxUdGPMMzljc3GUm45wGDpmwFTllA7qxvkyA3LaEXsOV1PPMxBp/a5hTulYf+IP5GXr9qeBO5qC/WmTLDWsArjvHNnBCsNCqd2vdswJLbEZgddbhtbxFNstQCrkVii5rVP6RBI7tb8zmTW+wMAT7ReHH8dvOk3MWPLppLh274cTfvUv4oed7/h8T8YBscLz5mzsG9EEkGpqXJZbK1lVQpAsOnumlOdw/bPh49WvSGw5jQbDaGJ2swh2xNH+9Yja8i+xgScfw52r0v71/eXLxCk21RD5Ov7xWbgSrUOYIA3IO3iYMikvbN5W2hffL7Y+KySqNwR/tnFxeVmeUs7Tffx7+q5lo/djx+JjKPzMlbxiCzsk7+GkoyvEV1RSzGwH175RxTiiUEzPuTZFHrO3sqP12A1Npx3EeKvVN3Pko9VfAdfM7+GgF3tNl43QjifEzWa+yj1R0/mb3AexDV0Du2RTtpcnxtyE4zvranlNnA/aS9MWuLcplvzVWv2j7FGgmdHzDoRY+7U3nEYkzY4n29esMrG8walbNrDLXuE2oMkvX6MfJf6+UrvIU0eEcPNeqqXtc6seQ6/xPUB2GwSUrEXNvXLm9/IED5TxxuItSGZTY9ZZ/wA3VWWxY/GVLpFjQ4/w8UnOQ3W/wmTSxRQgqbESdTGlk9Lc/uLfkYKxhb3Edpw7GiqgbY7MPGWtAeAYQ06XpaFjmt0FgBfx5zQaEAdpG0seVlow36aiPljXkrzRmcaR1kCDJL5xGdm1kW3jEyDGIzVKk43td2cu5rUyBm/6g5E20YeJ0B+M62o0x+MvdCBFTjy3FYJxuvzEDai3Qzpccmsz3STM6qyMjIehjWPQzU7uN3crrpdLLivNPu4u7j6x0s3NFeaQpRjQEOsdLOvLEQnYQ9aA6SYXzh1jpDU8O/tW/wDI/pC0FRR/1qnkHZf1kcpvuYiDF10dMG4TjFdNqlQeJqs35mFJ2oxV7Co99gL3JmKwP0J1HAOD92M9T1z6o9gH/wBj8ojaeGWobPWYvVta5N8i75V5edpY6XmxwDgD4prJYAbsdh/PhOjxn2bEISlUFgL2IIHxuY+9HaPPKx0nO4vCsG0uR4bidLxCgUYq2hGky3Ei9leLPw6Hx8SZqUhpaUASxX5D68YtjS9m+A2lTmei9i+xtCpT7zEHMTsmbKB521Jg/bfs1hksaHonoGJHzlzG1PVHnFdbixg1Gjl6HzhlVbaSoyPAyLX3m1wDhWYio40HqjqRzPhA+D8MNVrn1Bv4n2ROvprYWGlhaOdyqSg7mVtJcpAjnKJXl5R8kkZGAbRMYRpIHlNGZARGOxkSv+YgYnpE7ROZSzxKQZpj8Se4M03AmTj0k03KY+nrM90m3jqczHpzNYIpEVhLU5FqcNgPkj93LhTiCR7NRliCS/u4xSPZKssYCXZI+SGwpIkTLSs0eF8Nuc7jT8I9o9T4fnAJ8I4Xa1Rxrug6dGP6f4mp3piZrythANrhHbBsN6uwOviZsYr7UXZSNNZ5xj6bXuut9x+ogdK9+flaVLS06bHcQ7xrwQ6wahcb7y4n+f2k27VJqIN9HrGFS0cmU1IjEYftXUTQMbS5eOVKh1JIsbzFNHW494hC1jawFo9o0vq1bknxk8FgzVaw2G56D94PRpliAP8AHjOmwFIIuUe/x8TFJsUbhqYVQF0A0hYNxBqQMvDaS0pExyb+6Q+hEdPfAGj3iZtJUV8IBt3izWkM3SI1JohJmkQ/WPInWIHI1kHAjsbCVFesSlFZ/jMzFEmaNSA4kcpNNiYtJmuk2cSkzaqTOrgIrGKwhlkSkRhhTkikuCRykAHyRu7hHdxikAHIjFIQUk6GEzHw5+PgIwbA4DMbt6o/3eHlN7B4NqjBEFydABAs4G2w2hPDeMdy9xobbyoVdth/ssqFbtUQMRtqbeZtOU49wSphXKVB5EbHxBnS4f7UyqAaaCcvx/tJ95JY9ZeppO6xKwlNpcxkG+v5mbQgZ0XZDs4uKqWqNlQbnmfAXnNFpKhxx6TeibWhCr2Hi/YLBJROUEMBoc9yfcdPlPJuJYTu3I3HKWv2wqvpmJ8IPxHFFrX3/gS7rSJvYFxGiLSKNczNbS4eADNrDzIwc2cOJcRR1FZfKKZ0l1MyiOwMkZBvCI31EAkRcSAQnnLaYsIhADxEz2kYxF5aEliZohImAPmlVQy1jK2W8RhqkEqU4eV5QdxJUzKtGA18PNd6cprUpNh7Yr4eVNQM2fu8Z8NJ6T2x1ox+4M0/usX3aHSe2Z3JkGomavcSusgUXMOkbZ1PDXPQc4SxFrDaD98Sf0nXcD+z2viEz3VFO2Ym59wB+do5A5V9fP8AP+YDjFJ23H1adR2l7H1sHq9mU7MpuPfzE5uo14U/Fk311JHhDMO590kwiENjQgNETJ4DCmq4QczvyE9W4V9l+FNIGozMxGpDAAe6Emyt08gqQSvTub851Hars+uHqEIxZQba8v3nOOsLLKcu4anUty1ks99TKryLPyEWxo7vfQS6gspWnDaKREMwnKatEzMw80aUqE0KTy9DfnBKekIpSkiQBJXlF5YoMYSZIwPhEra2igBYqHa2kku0gYlWWhMPaNcmStaNzgDKbRWkrSNojVuJS8vYfOVtEYYrIVKcJqSJWACFZEJ1hZSQKwNR3UgacKyRFIAFUsoJOw1+EwMXis5vy5CdJisPmRl6gi/5TkagKsVYWI5SclRdRrhWBPIzuOEfaQaK5bXnnlXUQV2vzIMWNFj0HtH25+9AjlbacYzwKm9tAb9TLg0Mrs8ZpZfrIFpFnkC0lS+jjjTNxvNhO3dYLlzmc1VW/wC8emw5i8qXSbG7iuLtUpktrf6/OY5eReuT5dJWWit2JNHdpKlTipUYdRoSTRpUoZTpyynh4VSpxyEVKhDKK6RJShNOnKkSemuktCDf3RAS1RrKI4SWHQSthHVTGSWXnETHB0jEeMAJWStFFLSQMiFub/KPFEEi0iSIooAxkLRRRGWWRJiigED4xqYveKKIyyx8sUUAreZPFsAKg6EbN0/iKKBuarUChyvofkR1EGePFM7FyoCODc2EeKBvROxv2c0sQmetUP8A2qQLe/nA+2/YSlhtaLk6XsSD8xFFNeia2y6rtwTSMUUxaleX06UUUANpUNofQw8UUIkZToQqnRiilwlyLYS5acUUZLNJMRRRkdecfNHigFbXkrxRQD//2Q=="/>
          <p:cNvSpPr>
            <a:spLocks noChangeAspect="1" noChangeArrowheads="1"/>
          </p:cNvSpPr>
          <p:nvPr/>
        </p:nvSpPr>
        <p:spPr bwMode="auto">
          <a:xfrm>
            <a:off x="1492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3543" name="AutoShape 7" descr="data:image/jpeg;base64,/9j/4AAQSkZJRgABAQAAAQABAAD/2wCEAAkGBhQSERUUEhQVFRUVFBQUFBQYFRQVFxQXFBQVFBQUFBQXHCYfFxokGhUUHy8gJCcpLCwsFR4xNTAqNSYrLCkBCQoKDgwOFw8PFywcHB0pKSksKSktKS0pLCkpKSkpKSwpKSkpKSkpLSksKikpKSkpLCkvLCkvLSkpKSwpKSkpLP/AABEIAKgBLAMBIgACEQEDEQH/xAAbAAABBQEBAAAAAAAAAAAAAAAEAAECAwUGB//EAD4QAAIBAgQDBAcHAwIHAQAAAAECAAMRBBIhMQVBUQYTYXEiMlKBkaHwBxRCscHR4SOS8WKiFRYzcoLC0lP/xAAaAQADAQEBAQAAAAAAAAAAAAAAAQIDBAUG/8QAMREBAQACAAQDBAkFAQAAAAAAAAECEQMEEiExUaEiQbHRBRMyUmGRweHwFUJxgfEU/9oADAMBAAIRAxEAPwDpqa9ZdltKQJZYy2ado+aMDHBiNICPaNaOYGleIRESamAICTUwKvxMA0xluWcL63LKzMRp0EuGOW9ra9Mwv8LTz/6ly899/JreFlJL5r45MrGKX2T8R+0cYpejfKOfSfLfe9L8i+ry8lwEVuUq+8p/q+A/eS+9J/q+A/8AqV/UeW+/6X5F9Xl5LeUeV/ek6n+3+Y4xCdfkZf8A7uXv989R0ZeS0LJ212kaVm2a3jZv2hAoj2l/3ftOnHPHOdWN3E60rVeklllq0R7S38z+0mKfiv8AcIwGyyeSXdz4r/cv7yXceXxH7xGEyfGM1PnChQb2Yvu7dD8DABAmkgEhDUW6H4SurSMQDssrcS/JINTtABSukgVhDLKqiwAU89JRUEJI1lNSIA3HWCVltDqukFqiI2c684FWpTUrrA6iQDDx2EvMV8FrOrxFOZtTCXMmm9HVZMbyCiPmtN2Ky0eMscKLxGkokgJELJmIzi0aobA+RiUyGJPo+dplxs+jh5ZeUqpO7Lqm9emPZSo/xyoPzaROKQ1st3zixt3dS1tVBzZbWuDre2kegb16h9lKafHM5/NZTiKVTNXdB6Rp00p7a5c7Na+l7uQL6XA5T4+a8L5fH/rt4nbU8p+/6tW8ZqgFrkC5AFyBcnYDxnP4qtUX1O/VGeigzelUvnLVCga5t3akW2PIdSMO1TMtu8NPvgRnBz5FouWvmGYKagUC+vutF9V23tG21eKYVKrVVaPevVUOmaowQMy1LJlpWCHINX3GpW1+tS4zEGmCCwYUe8saQ9J2rMqKykaeiouBY67ypwMrdSzy/nYbdHeF4fB31bbp+8xVr1KbFalQKBXan37KtlAoU6oHJblmZQx09G2ptKqnG61lqhg4Rcc2VVZVqrRenSpkjNp617687T2uU+jOn2+L3/D5/JllxPdHWiPMjgnEXqM4fIwUIQyGn+LNdSqVKgGwIN9Q22lyHXp0qWIxNbu1Pc4elV0ABzE4lmbwYhRc+E9tk6O8e85jjfEandVaVRadzhxUBRzb0qqUwpzAWHpH0tjbYQniOPcuKTqFcV8I/osWUq+I6lVIN6baW1HvsBu3jXnOP2rLUXdKTD+hVq0mIa3oIWXvLqAtxqLE3ta4M08LxTNVNJkKMEDG7LrcKTlF7sozWzAWupGmlwD7xZpgcX4lUR6iqxAH3IDKgdh31eolQquU5iVUaWO2k0OFVqjITUB9dgpZcjMg9VmT8J30sNgbC9oBod8ep+JkvvTe03xMpjEwC/74/tH85TiOJFbZtbkKPRU6m9hqPCRkWUHfXzgEH4svPLsGF1UXDbERvvyMbegTqLXsdDba8aqqH1gp8wDOT7X9qKWFBSkqNXIB2FqfNWbqdiB8dN7wwud1im5STdaHantXRwi2yq1Ui6oC2n+p9dB+fzl2fMLjY6jy5TxvE4lqjFnYszG7Em5JPWeqdnq2bCUSTqaYv4nYzfmeXnCxx9WfD4nVaKqCD1BCaglNRZwtwbCDuIW28GdYAFVSDBIe6wdlERuyUG0WX/McGODNWJx0O8mJADnJXiNMR1aNaOsDOB4yrFtoPr63l+eCYt9R0Ann/SOXTy+X49vVphO7OwAv3xBtmquAd7ZAKYNjvYqZz/D+1zqqd7/UaoFcepTOVqrUlFJAP6raZiNLTc4dWy0EY65vS99Ry3/tCEx6MRbXfWx0sJ83MpLlLj1T5Ovi/bs8u35dmGe2dJtWpk5MzoQ6MbrU7gZhcd3fPoW5Ey89s6YUk039HvcwVqTWFEoHYMGswvUAFt7Q3h/cLTFNVCqFtlYXuAMxzE3va536GF0qNAj0hTC2sboNidRa2111/wC3w03wwx4mfRjw7f8Afu/Rluyb2zv+a6YzApVzIaudcqEqtFVao59O1gHXQG+u02MJxsOlQ4alUquig62RWcqjd1nJ0YBwSLW31l1XB4SoLPTosM17siEZnBubkesQhufCW4VMOrl6Ypq7hVLCwLAHKo8dgPh4T6DluR4fA9rXtfzwY5Z2pcU4jUpUQ6opOhfPVCJTW12ZnsbgbaA3vM+n2rJOGDUGT7wqEs5KhGqMQKebJZn0JAJW4t1mjxLBUa6ZawV1BzWLkC4vYnKRtY79JSOz2HLo2Uk0yhUGrVZQaeiMULZSw6kEzuSro9qsJstVRciwyuoOZygI9EC2YWvteF4bi+HqVGppUptU1DKCCxyGzX6gE28LmDDsrh8oUIQAiIBnb1adbv1Gp/8A018doHwbss1HEd41QFFWqtKmO8svfVBUawdjl22HW/QQDUTBYYZlFOiLizAKgBF72OmuoGnKwk8PgqKnKiICGWpoPxD1GvzItp0ka3B6bFibktm10uM1tQbX/CLSip2dpkHcXBGlhvlFxpp6o+MZL/8AglH0h3YsyuhF2sFqeuFW9kB55bSwcPQVO8sc2trsxVcwAYqhOVSQoBIHKSfDf08gNtAAbLoRre1rfKU18AWQoXbe6nmNPVJ5i/5wNKrw6m7ZzqSaJuDoe5c1KfzY+d4VM6pwxsiqrlSpbXM4uGfNyN9Bp74ei2AG9gBfrpvAHJjExRjECMA4lxIUxYesfl4mPxTiYor1Y+qP1PhOaoK9eoALs7n3kmK3QFDiBGsC4zgKOMWz+jUA9GoBqPBvaXw+E7Oj9nhK+nUAboASPjcTjuOcMbDuVJBtsRHjllherGlZL2rzfiXDXoOUceRGoYdVM9D7HVM2Dp+Gdfg7THxlEVhlcXHI8weoM1uymHNKgaZIJDsQR0axFxy5zq43MTjcOS9rKyw4dwy/BtSl72lplanTWcLdQ6QeosKd4Myk3gA7tB2WEusHYRB1nKSUxrR1mrNYsk0rDSRMQSBklN5GPeJRM8zOL1stOqeiNbzy6fOaN5j8YN0t7dSmvxqC/wAgZ5P0pl7GGPnl8HRy03xImUyoig2IAta/4Ftrblte+krp1XN/6lO4v/B+H6+QLqIp1YCwuSTawFtSSdhaG4bhdIAMVQ3sQdLa7EHne+88jlOWz5i9vD31WeWu9B0sPVFszUtdRcMBa9tTtvYb31mglBiQT3dgmqqq6ta2hI0G3yhFTDo3rAHz9/8AMrHDafJfgW189dZ9RwOBhwMenCfu57bVApsAQy0yTlyq2RbkeudN7AjXTyl2Eog3LUlQqTbQcrEkG21/ykv+GpYAAgC9gCRuQeXiAZFuEpa13109Y+PLbmfoCbktOAp80H19D4DpGHDKfsjruet97y2hRyqFBJtzJudTfUy2AIRGPIvsfIxXwCJNhcmQ7/pc+Sn95HLmNzsCQB5aEkSy31lnLMssvDtPX4qRFfrp5giWAyqqwtbfwsZOkDbXfn8BL4eV6um3f894qUUUU6EomC8Rx60kzHf8I6n9vGWYvFrTUs2w+JPICcdj8a1Vize4cgOghboB8XimqMWY3J+gB4SWC4591bON9gekoZIDxGhmUj4GZKdW32o1GWwYCYeN7QGvctqbzjvuzqdQfdNLBUjudByENjTUNS0ajjGRrg2P1oRK81tT7hr/AHfX+aHN4g7DBY9aouN+Y6ePlLHGs43CVSjZgbEbfz4TpsBxFao00YesP1HhHsl9UShzL2MqYRgO4lBpwkCDvvEHT3k1MrB1klGk1ZpgyWaQEfnEaZitGyxRGjU/SZmIpF6tBB7bOfJKbfqwhuJZgCVGY2Nlva5toL8rzjX+0JxVVzhgMi1Eyiob3YrmJuu4yWt4zh5jlbx+Jjb9mb9W/BzmFv8Ai/Ctntng6qKjqjV6IFquHULd2LDIzXVsyDbKBobHxBHAeGV6WEKVS1i6GlSGQvRXMG7tmACmx5AAAC2l7LiD7XlHrYZvdUU/pLU+2Chzo1R70P6zuw4ePDx6cZqMLdtk4ako0NYepbML6FxUdGPMMzljc3GUm45wGDpmwFTllA7qxvkyA3LaEXsOV1PPMxBp/a5hTulYf+IP5GXr9qeBO5qC/WmTLDWsArjvHNnBCsNCqd2vdswJLbEZgddbhtbxFNstQCrkVii5rVP6RBI7tb8zmTW+wMAT7ReHH8dvOk3MWPLppLh274cTfvUv4oed7/h8T8YBscLz5mzsG9EEkGpqXJZbK1lVQpAsOnumlOdw/bPh49WvSGw5jQbDaGJ2swh2xNH+9Yja8i+xgScfw52r0v71/eXLxCk21RD5Ov7xWbgSrUOYIA3IO3iYMikvbN5W2hffL7Y+KySqNwR/tnFxeVmeUs7Tffx7+q5lo/djx+JjKPzMlbxiCzsk7+GkoyvEV1RSzGwH175RxTiiUEzPuTZFHrO3sqP12A1Npx3EeKvVN3Pko9VfAdfM7+GgF3tNl43QjifEzWa+yj1R0/mb3AexDV0Du2RTtpcnxtyE4zvranlNnA/aS9MWuLcplvzVWv2j7FGgmdHzDoRY+7U3nEYkzY4n29esMrG8walbNrDLXuE2oMkvX6MfJf6+UrvIU0eEcPNeqqXtc6seQ6/xPUB2GwSUrEXNvXLm9/IED5TxxuItSGZTY9ZZ/wA3VWWxY/GVLpFjQ4/w8UnOQ3W/wmTSxRQgqbESdTGlk9Lc/uLfkYKxhb3Edpw7GiqgbY7MPGWtAeAYQ06XpaFjmt0FgBfx5zQaEAdpG0seVlow36aiPljXkrzRmcaR1kCDJL5xGdm1kW3jEyDGIzVKk43td2cu5rUyBm/6g5E20YeJ0B+M62o0x+MvdCBFTjy3FYJxuvzEDai3Qzpccmsz3STM6qyMjIehjWPQzU7uN3crrpdLLivNPu4u7j6x0s3NFeaQpRjQEOsdLOvLEQnYQ9aA6SYXzh1jpDU8O/tW/wDI/pC0FRR/1qnkHZf1kcpvuYiDF10dMG4TjFdNqlQeJqs35mFJ2oxV7Co99gL3JmKwP0J1HAOD92M9T1z6o9gH/wBj8ojaeGWobPWYvVta5N8i75V5edpY6XmxwDgD4prJYAbsdh/PhOjxn2bEISlUFgL2IIHxuY+9HaPPKx0nO4vCsG0uR4bidLxCgUYq2hGky3Ei9leLPw6Hx8SZqUhpaUASxX5D68YtjS9m+A2lTmei9i+xtCpT7zEHMTsmbKB521Jg/bfs1hksaHonoGJHzlzG1PVHnFdbixg1Gjl6HzhlVbaSoyPAyLX3m1wDhWYio40HqjqRzPhA+D8MNVrn1Bv4n2ROvprYWGlhaOdyqSg7mVtJcpAjnKJXl5R8kkZGAbRMYRpIHlNGZARGOxkSv+YgYnpE7ROZSzxKQZpj8Se4M03AmTj0k03KY+nrM90m3jqczHpzNYIpEVhLU5FqcNgPkj93LhTiCR7NRliCS/u4xSPZKssYCXZI+SGwpIkTLSs0eF8Nuc7jT8I9o9T4fnAJ8I4Xa1Rxrug6dGP6f4mp3piZrythANrhHbBsN6uwOviZsYr7UXZSNNZ5xj6bXuut9x+ogdK9+flaVLS06bHcQ7xrwQ6wahcb7y4n+f2k27VJqIN9HrGFS0cmU1IjEYftXUTQMbS5eOVKh1JIsbzFNHW494hC1jawFo9o0vq1bknxk8FgzVaw2G56D94PRpliAP8AHjOmwFIIuUe/x8TFJsUbhqYVQF0A0hYNxBqQMvDaS0pExyb+6Q+hEdPfAGj3iZtJUV8IBt3izWkM3SI1JohJmkQ/WPInWIHI1kHAjsbCVFesSlFZ/jMzFEmaNSA4kcpNNiYtJmuk2cSkzaqTOrgIrGKwhlkSkRhhTkikuCRykAHyRu7hHdxikAHIjFIQUk6GEzHw5+PgIwbA4DMbt6o/3eHlN7B4NqjBEFydABAs4G2w2hPDeMdy9xobbyoVdth/ssqFbtUQMRtqbeZtOU49wSphXKVB5EbHxBnS4f7UyqAaaCcvx/tJ95JY9ZeppO6xKwlNpcxkG+v5mbQgZ0XZDs4uKqWqNlQbnmfAXnNFpKhxx6TeibWhCr2Hi/YLBJROUEMBoc9yfcdPlPJuJYTu3I3HKWv2wqvpmJ8IPxHFFrX3/gS7rSJvYFxGiLSKNczNbS4eADNrDzIwc2cOJcRR1FZfKKZ0l1MyiOwMkZBvCI31EAkRcSAQnnLaYsIhADxEz2kYxF5aEliZohImAPmlVQy1jK2W8RhqkEqU4eV5QdxJUzKtGA18PNd6cprUpNh7Yr4eVNQM2fu8Z8NJ6T2x1ox+4M0/usX3aHSe2Z3JkGomavcSusgUXMOkbZ1PDXPQc4SxFrDaD98Sf0nXcD+z2viEz3VFO2Ym59wB+do5A5V9fP8AP+YDjFJ23H1adR2l7H1sHq9mU7MpuPfzE5uo14U/Fk311JHhDMO590kwiENjQgNETJ4DCmq4QczvyE9W4V9l+FNIGozMxGpDAAe6Emyt08gqQSvTub851Hars+uHqEIxZQba8v3nOOsLLKcu4anUty1ks99TKryLPyEWxo7vfQS6gspWnDaKREMwnKatEzMw80aUqE0KTy9DfnBKekIpSkiQBJXlF5YoMYSZIwPhEra2igBYqHa2kku0gYlWWhMPaNcmStaNzgDKbRWkrSNojVuJS8vYfOVtEYYrIVKcJqSJWACFZEJ1hZSQKwNR3UgacKyRFIAFUsoJOw1+EwMXis5vy5CdJisPmRl6gi/5TkagKsVYWI5SclRdRrhWBPIzuOEfaQaK5bXnnlXUQV2vzIMWNFj0HtH25+9AjlbacYzwKm9tAb9TLg0Mrs8ZpZfrIFpFnkC0lS+jjjTNxvNhO3dYLlzmc1VW/wC8emw5i8qXSbG7iuLtUpktrf6/OY5eReuT5dJWWit2JNHdpKlTipUYdRoSTRpUoZTpyynh4VSpxyEVKhDKK6RJShNOnKkSemuktCDf3RAS1RrKI4SWHQSthHVTGSWXnETHB0jEeMAJWStFFLSQMiFub/KPFEEi0iSIooAxkLRRRGWWRJiigED4xqYveKKIyyx8sUUAreZPFsAKg6EbN0/iKKBuarUChyvofkR1EGePFM7FyoCODc2EeKBvROxv2c0sQmetUP8A2qQLe/nA+2/YSlhtaLk6XsSD8xFFNeia2y6rtwTSMUUxaleX06UUUANpUNofQw8UUIkZToQqnRiilwlyLYS5acUUZLNJMRRRkdecfNHigFbXkrxRQD//2Q=="/>
          <p:cNvSpPr>
            <a:spLocks noChangeAspect="1" noChangeArrowheads="1"/>
          </p:cNvSpPr>
          <p:nvPr/>
        </p:nvSpPr>
        <p:spPr bwMode="auto">
          <a:xfrm>
            <a:off x="1492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2" descr="http://img.medscape.com/fullsize/migrated/editorial/clinupdates/2000/305/tu01.fig5.gif"/>
          <p:cNvPicPr>
            <a:picLocks noChangeAspect="1" noChangeArrowheads="1"/>
          </p:cNvPicPr>
          <p:nvPr/>
        </p:nvPicPr>
        <p:blipFill>
          <a:blip r:embed="rId2" cstate="print"/>
          <a:srcRect/>
          <a:stretch>
            <a:fillRect/>
          </a:stretch>
        </p:blipFill>
        <p:spPr bwMode="auto">
          <a:xfrm>
            <a:off x="251519" y="2204865"/>
            <a:ext cx="8603169" cy="4248472"/>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sz="2800" dirty="0" smtClean="0">
                <a:latin typeface="Times New Roman" pitchFamily="18" charset="0"/>
                <a:cs typeface="Times New Roman" pitchFamily="18" charset="0"/>
              </a:rPr>
              <a:t>FDA-approved anti-epileptic for patients older than 2 years.</a:t>
            </a:r>
          </a:p>
          <a:p>
            <a:pPr algn="just"/>
            <a:r>
              <a:rPr lang="en-US" sz="2800" dirty="0" smtClean="0">
                <a:latin typeface="Times New Roman" pitchFamily="18" charset="0"/>
                <a:cs typeface="Times New Roman" pitchFamily="18" charset="0"/>
              </a:rPr>
              <a:t> It has been shown</a:t>
            </a:r>
            <a:r>
              <a:rPr lang="en-US" dirty="0" smtClean="0">
                <a:latin typeface="Times New Roman" pitchFamily="18" charset="0"/>
                <a:cs typeface="Times New Roman" pitchFamily="18" charset="0"/>
              </a:rPr>
              <a:t> </a:t>
            </a:r>
            <a:r>
              <a:rPr lang="en-US" sz="2800" dirty="0" smtClean="0">
                <a:solidFill>
                  <a:srgbClr val="000000"/>
                </a:solidFill>
                <a:latin typeface="Times New Roman" pitchFamily="18" charset="0"/>
                <a:ea typeface="AdvPSA183"/>
                <a:cs typeface="Times New Roman" pitchFamily="18" charset="0"/>
              </a:rPr>
              <a:t>to protect newborn rodents from </a:t>
            </a:r>
            <a:r>
              <a:rPr lang="en-US" sz="2800" dirty="0" err="1" smtClean="0">
                <a:solidFill>
                  <a:srgbClr val="000000"/>
                </a:solidFill>
                <a:latin typeface="Times New Roman" pitchFamily="18" charset="0"/>
                <a:ea typeface="AdvPSA183"/>
                <a:cs typeface="Times New Roman" pitchFamily="18" charset="0"/>
              </a:rPr>
              <a:t>excitotoxic</a:t>
            </a:r>
            <a:r>
              <a:rPr lang="en-US" sz="2800" dirty="0" smtClean="0">
                <a:solidFill>
                  <a:srgbClr val="000000"/>
                </a:solidFill>
                <a:latin typeface="Times New Roman" pitchFamily="18" charset="0"/>
                <a:ea typeface="AdvPSA183"/>
                <a:cs typeface="Times New Roman" pitchFamily="18" charset="0"/>
              </a:rPr>
              <a:t> brain lesions,</a:t>
            </a:r>
            <a:r>
              <a:rPr lang="en-US" sz="2800" dirty="0" smtClean="0">
                <a:solidFill>
                  <a:srgbClr val="000066"/>
                </a:solidFill>
                <a:latin typeface="Times New Roman" pitchFamily="18" charset="0"/>
                <a:ea typeface="AdvPSA183"/>
                <a:cs typeface="Times New Roman" pitchFamily="18" charset="0"/>
              </a:rPr>
              <a:t> </a:t>
            </a:r>
            <a:r>
              <a:rPr lang="en-US" sz="2800" dirty="0" smtClean="0">
                <a:solidFill>
                  <a:srgbClr val="000000"/>
                </a:solidFill>
                <a:latin typeface="Times New Roman" pitchFamily="18" charset="0"/>
                <a:ea typeface="AdvPSA183"/>
                <a:cs typeface="Times New Roman" pitchFamily="18" charset="0"/>
              </a:rPr>
              <a:t>reducing brain damage</a:t>
            </a:r>
            <a:r>
              <a:rPr lang="en-US" dirty="0" smtClean="0">
                <a:latin typeface="Times New Roman" pitchFamily="18" charset="0"/>
                <a:cs typeface="Times New Roman" pitchFamily="18" charset="0"/>
              </a:rPr>
              <a:t> </a:t>
            </a:r>
            <a:r>
              <a:rPr lang="en-US" sz="2800" dirty="0" smtClean="0">
                <a:solidFill>
                  <a:srgbClr val="000000"/>
                </a:solidFill>
                <a:latin typeface="Times New Roman" pitchFamily="18" charset="0"/>
                <a:ea typeface="AdvPSA183"/>
                <a:cs typeface="AdvPSA183"/>
              </a:rPr>
              <a:t>and cognitive impairment when administered within 2 hours of the insult.</a:t>
            </a:r>
            <a:r>
              <a:rPr lang="en-US" sz="2800" dirty="0" smtClean="0">
                <a:solidFill>
                  <a:srgbClr val="000066"/>
                </a:solidFill>
                <a:latin typeface="Times New Roman" pitchFamily="18" charset="0"/>
                <a:ea typeface="AdvPSA183"/>
                <a:cs typeface="AdvPSA183"/>
              </a:rPr>
              <a:t> </a:t>
            </a:r>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 Reducing calcium overload in the ischemic cells and by </a:t>
            </a:r>
            <a:r>
              <a:rPr lang="en-US" sz="2800" dirty="0" err="1" smtClean="0">
                <a:latin typeface="Times New Roman" pitchFamily="18" charset="0"/>
                <a:cs typeface="Times New Roman" pitchFamily="18" charset="0"/>
              </a:rPr>
              <a:t>increas</a:t>
            </a:r>
            <a:r>
              <a:rPr lang="en-US" sz="2800" dirty="0" smtClean="0">
                <a:latin typeface="Times New Roman" pitchFamily="18" charset="0"/>
                <a:cs typeface="Times New Roman" pitchFamily="18" charset="0"/>
              </a:rPr>
              <a:t> the seizure threshold.</a:t>
            </a:r>
            <a:endParaRPr lang="en-US" sz="2800" dirty="0" smtClean="0">
              <a:solidFill>
                <a:srgbClr val="000066"/>
              </a:solidFill>
              <a:latin typeface="Times New Roman" pitchFamily="18" charset="0"/>
              <a:ea typeface="AdvPSA183"/>
              <a:cs typeface="AdvPSA183"/>
            </a:endParaRPr>
          </a:p>
          <a:p>
            <a:endParaRPr lang="en-US" dirty="0"/>
          </a:p>
        </p:txBody>
      </p:sp>
      <p:pic>
        <p:nvPicPr>
          <p:cNvPr id="326660" name="Picture 4" descr="http://pimg.tradeindia.com/01603421/b/1/Topiramate-Tablets.jpg"/>
          <p:cNvPicPr>
            <a:picLocks noChangeAspect="1" noChangeArrowheads="1"/>
          </p:cNvPicPr>
          <p:nvPr/>
        </p:nvPicPr>
        <p:blipFill>
          <a:blip r:embed="rId2" cstate="print"/>
          <a:srcRect/>
          <a:stretch>
            <a:fillRect/>
          </a:stretch>
        </p:blipFill>
        <p:spPr bwMode="auto">
          <a:xfrm>
            <a:off x="6012160" y="0"/>
            <a:ext cx="3131840" cy="1844824"/>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0818" name="Picture 2"/>
          <p:cNvPicPr>
            <a:picLocks noChangeAspect="1" noChangeArrowheads="1"/>
          </p:cNvPicPr>
          <p:nvPr/>
        </p:nvPicPr>
        <p:blipFill>
          <a:blip r:embed="rId2" cstate="print"/>
          <a:srcRect/>
          <a:stretch>
            <a:fillRect/>
          </a:stretch>
        </p:blipFill>
        <p:spPr bwMode="auto">
          <a:xfrm>
            <a:off x="0" y="692696"/>
            <a:ext cx="8964488" cy="5976663"/>
          </a:xfrm>
          <a:prstGeom prst="rect">
            <a:avLst/>
          </a:prstGeom>
          <a:noFill/>
          <a:ln w="9525">
            <a:noFill/>
            <a:miter lim="800000"/>
            <a:headEnd/>
            <a:tailEnd/>
          </a:ln>
        </p:spPr>
      </p:pic>
      <p:pic>
        <p:nvPicPr>
          <p:cNvPr id="290819" name="Picture 3" descr="C:\Users\Dr.Rajiv\Desktop\FOTO\recnik.jpg"/>
          <p:cNvPicPr>
            <a:picLocks noChangeAspect="1" noChangeArrowheads="1"/>
          </p:cNvPicPr>
          <p:nvPr/>
        </p:nvPicPr>
        <p:blipFill>
          <a:blip r:embed="rId3" cstate="print"/>
          <a:srcRect/>
          <a:stretch>
            <a:fillRect/>
          </a:stretch>
        </p:blipFill>
        <p:spPr bwMode="auto">
          <a:xfrm>
            <a:off x="7596336" y="0"/>
            <a:ext cx="1547664" cy="964711"/>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PROTOCOL</a:t>
            </a:r>
            <a:endParaRPr lang="en-US" dirty="0"/>
          </a:p>
        </p:txBody>
      </p:sp>
      <p:sp>
        <p:nvSpPr>
          <p:cNvPr id="3" name="Content Placeholder 2"/>
          <p:cNvSpPr>
            <a:spLocks noGrp="1"/>
          </p:cNvSpPr>
          <p:nvPr>
            <p:ph idx="1"/>
          </p:nvPr>
        </p:nvSpPr>
        <p:spPr>
          <a:xfrm>
            <a:off x="457200" y="3789040"/>
            <a:ext cx="8229600" cy="2535560"/>
          </a:xfrm>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t> </a:t>
            </a:r>
            <a:r>
              <a:rPr lang="en-US" dirty="0" smtClean="0">
                <a:latin typeface="Times New Roman" pitchFamily="18" charset="0"/>
                <a:cs typeface="Times New Roman" pitchFamily="18" charset="0"/>
              </a:rPr>
              <a:t>27 consecutive asphyxiated newborns who were treated with whole body hypothermia and 27 additional consecutive newborns with hypothermia who were co-treated with oral </a:t>
            </a:r>
            <a:r>
              <a:rPr lang="en-US" dirty="0" err="1" smtClean="0">
                <a:latin typeface="Times New Roman" pitchFamily="18" charset="0"/>
                <a:cs typeface="Times New Roman" pitchFamily="18" charset="0"/>
              </a:rPr>
              <a:t>topiramate</a:t>
            </a:r>
            <a:r>
              <a:rPr lang="en-US" dirty="0" smtClean="0">
                <a:latin typeface="Times New Roman" pitchFamily="18" charset="0"/>
                <a:cs typeface="Times New Roman" pitchFamily="18" charset="0"/>
              </a:rPr>
              <a:t>, once a day for 3 consecutive days, at 2 different doses.(8.2 to 26.0 mg/kg/day)</a:t>
            </a:r>
            <a:endParaRPr lang="en-US" dirty="0">
              <a:latin typeface="Times New Roman" pitchFamily="18" charset="0"/>
              <a:cs typeface="Times New Roman" pitchFamily="18" charset="0"/>
            </a:endParaRPr>
          </a:p>
        </p:txBody>
      </p:sp>
      <p:pic>
        <p:nvPicPr>
          <p:cNvPr id="300034" name="Picture 2" descr="http://a5.mzstatic.com/us/r30/Purple6/v4/a8/01/43/a801438c-54ba-dd97-ce67-922532f39e73/screen480x480.jpeg"/>
          <p:cNvPicPr>
            <a:picLocks noChangeAspect="1" noChangeArrowheads="1"/>
          </p:cNvPicPr>
          <p:nvPr/>
        </p:nvPicPr>
        <p:blipFill>
          <a:blip r:embed="rId2" cstate="print"/>
          <a:srcRect/>
          <a:stretch>
            <a:fillRect/>
          </a:stretch>
        </p:blipFill>
        <p:spPr bwMode="auto">
          <a:xfrm>
            <a:off x="6734268" y="0"/>
            <a:ext cx="2409732" cy="3212976"/>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64704"/>
            <a:ext cx="8229600" cy="1143000"/>
          </a:xfrm>
        </p:spPr>
        <p:style>
          <a:lnRef idx="2">
            <a:schemeClr val="accent1"/>
          </a:lnRef>
          <a:fillRef idx="1">
            <a:schemeClr val="lt1"/>
          </a:fillRef>
          <a:effectRef idx="0">
            <a:schemeClr val="accent1"/>
          </a:effectRef>
          <a:fontRef idx="minor">
            <a:schemeClr val="dk1"/>
          </a:fontRef>
        </p:style>
        <p:txBody>
          <a:bodyPr/>
          <a:lstStyle/>
          <a:p>
            <a:r>
              <a:rPr lang="en-US" dirty="0" smtClean="0"/>
              <a:t>RESULT</a:t>
            </a:r>
            <a:endParaRPr lang="en-US" dirty="0"/>
          </a:p>
        </p:txBody>
      </p:sp>
      <p:sp>
        <p:nvSpPr>
          <p:cNvPr id="3" name="Content Placeholder 2"/>
          <p:cNvSpPr>
            <a:spLocks noGrp="1"/>
          </p:cNvSpPr>
          <p:nvPr>
            <p:ph idx="1"/>
          </p:nvPr>
        </p:nvSpPr>
        <p:spPr>
          <a:xfrm>
            <a:off x="395536" y="2780928"/>
            <a:ext cx="8496944" cy="3240360"/>
          </a:xfrm>
        </p:spPr>
        <p:style>
          <a:lnRef idx="2">
            <a:schemeClr val="dk1">
              <a:shade val="50000"/>
            </a:schemeClr>
          </a:lnRef>
          <a:fillRef idx="1">
            <a:schemeClr val="dk1"/>
          </a:fillRef>
          <a:effectRef idx="0">
            <a:schemeClr val="dk1"/>
          </a:effectRef>
          <a:fontRef idx="minor">
            <a:schemeClr val="lt1"/>
          </a:fontRef>
        </p:style>
        <p:txBody>
          <a:bodyPr/>
          <a:lstStyle/>
          <a:p>
            <a:pPr algn="just"/>
            <a:r>
              <a:rPr lang="en-US" dirty="0" smtClean="0">
                <a:latin typeface="Times New Roman" pitchFamily="18" charset="0"/>
                <a:cs typeface="Times New Roman" pitchFamily="18" charset="0"/>
              </a:rPr>
              <a:t>There were no statistically significant differences in the groups in short-term outcomes, survival rate at discharge, or incidence of pathologic brain magnetic resonance imaging.</a:t>
            </a:r>
          </a:p>
          <a:p>
            <a:pPr algn="just"/>
            <a:r>
              <a:rPr lang="en-US" dirty="0" smtClean="0">
                <a:latin typeface="Times New Roman" pitchFamily="18" charset="0"/>
                <a:cs typeface="Times New Roman" pitchFamily="18" charset="0"/>
              </a:rPr>
              <a:t>the short-term outcome and the safety data appear to support the evaluation of </a:t>
            </a:r>
            <a:r>
              <a:rPr lang="en-US" dirty="0" err="1" smtClean="0">
                <a:latin typeface="Times New Roman" pitchFamily="18" charset="0"/>
                <a:cs typeface="Times New Roman" pitchFamily="18" charset="0"/>
              </a:rPr>
              <a:t>topiramate</a:t>
            </a:r>
            <a:r>
              <a:rPr lang="en-US" dirty="0" smtClean="0">
                <a:latin typeface="Times New Roman" pitchFamily="18" charset="0"/>
                <a:cs typeface="Times New Roman" pitchFamily="18" charset="0"/>
              </a:rPr>
              <a:t> in clinical trials to explore its possible additive </a:t>
            </a:r>
            <a:r>
              <a:rPr lang="en-US" dirty="0" err="1" smtClean="0">
                <a:latin typeface="Times New Roman" pitchFamily="18" charset="0"/>
                <a:cs typeface="Times New Roman" pitchFamily="18" charset="0"/>
              </a:rPr>
              <a:t>neuroprotective</a:t>
            </a:r>
            <a:r>
              <a:rPr lang="en-US" dirty="0" smtClean="0">
                <a:latin typeface="Times New Roman" pitchFamily="18" charset="0"/>
                <a:cs typeface="Times New Roman" pitchFamily="18" charset="0"/>
              </a:rPr>
              <a:t> action. </a:t>
            </a:r>
          </a:p>
          <a:p>
            <a:pPr>
              <a:buNone/>
            </a:pPr>
            <a:endParaRPr lang="en-US" dirty="0" smtClean="0"/>
          </a:p>
          <a:p>
            <a:pPr>
              <a:buNone/>
            </a:pPr>
            <a:r>
              <a:rPr lang="en-US" dirty="0" smtClean="0"/>
              <a:t>                             </a:t>
            </a:r>
          </a:p>
          <a:p>
            <a:r>
              <a:rPr lang="en-US" dirty="0" smtClean="0"/>
              <a:t>(J </a:t>
            </a:r>
            <a:r>
              <a:rPr lang="en-US" dirty="0" err="1" smtClean="0"/>
              <a:t>Pediatr</a:t>
            </a:r>
            <a:r>
              <a:rPr lang="en-US" dirty="0" smtClean="0"/>
              <a:t> 2010;157:361-6)</a:t>
            </a:r>
            <a:endParaRPr lang="en-US" dirty="0"/>
          </a:p>
        </p:txBody>
      </p:sp>
      <p:pic>
        <p:nvPicPr>
          <p:cNvPr id="4" name="Picture 2" descr="http://a5.mzstatic.com/us/r30/Purple6/v4/a8/01/43/a801438c-54ba-dd97-ce67-922532f39e73/screen480x480.jpeg"/>
          <p:cNvPicPr>
            <a:picLocks noChangeAspect="1" noChangeArrowheads="1"/>
          </p:cNvPicPr>
          <p:nvPr/>
        </p:nvPicPr>
        <p:blipFill>
          <a:blip r:embed="rId2" cstate="print"/>
          <a:srcRect/>
          <a:stretch>
            <a:fillRect/>
          </a:stretch>
        </p:blipFill>
        <p:spPr bwMode="auto">
          <a:xfrm>
            <a:off x="7668344" y="0"/>
            <a:ext cx="1475656" cy="19675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7931224" cy="1440160"/>
          </a:xfrm>
        </p:spPr>
        <p:style>
          <a:lnRef idx="2">
            <a:schemeClr val="accent2"/>
          </a:lnRef>
          <a:fillRef idx="1">
            <a:schemeClr val="lt1"/>
          </a:fillRef>
          <a:effectRef idx="0">
            <a:schemeClr val="accent2"/>
          </a:effectRef>
          <a:fontRef idx="minor">
            <a:schemeClr val="dk1"/>
          </a:fontRef>
        </p:style>
        <p:txBody>
          <a:bodyPr>
            <a:normAutofit/>
          </a:bodyPr>
          <a:lstStyle/>
          <a:p>
            <a:pPr fontAlgn="auto">
              <a:spcAft>
                <a:spcPts val="0"/>
              </a:spcAft>
              <a:defRPr/>
            </a:pPr>
            <a:r>
              <a:rPr lang="en-US" sz="4000" dirty="0" smtClean="0">
                <a:latin typeface="Times New Roman" pitchFamily="18" charset="0"/>
                <a:cs typeface="Times New Roman" pitchFamily="18" charset="0"/>
              </a:rPr>
              <a:t>LEVETERACETAM  NEUROPROTECTIVE AGENT</a:t>
            </a:r>
            <a:endParaRPr lang="en-US" sz="4000" dirty="0">
              <a:latin typeface="Times New Roman" pitchFamily="18" charset="0"/>
              <a:cs typeface="Times New Roman" pitchFamily="18" charset="0"/>
            </a:endParaRPr>
          </a:p>
        </p:txBody>
      </p:sp>
      <p:sp>
        <p:nvSpPr>
          <p:cNvPr id="199683" name="Content Placeholder 2"/>
          <p:cNvSpPr>
            <a:spLocks noGrp="1"/>
          </p:cNvSpPr>
          <p:nvPr>
            <p:ph idx="1"/>
          </p:nvPr>
        </p:nvSpPr>
        <p:spPr>
          <a:xfrm>
            <a:off x="914400" y="2996952"/>
            <a:ext cx="7772400" cy="3456384"/>
          </a:xfrm>
        </p:spPr>
        <p:style>
          <a:lnRef idx="2">
            <a:schemeClr val="accent1"/>
          </a:lnRef>
          <a:fillRef idx="1">
            <a:schemeClr val="lt1"/>
          </a:fillRef>
          <a:effectRef idx="0">
            <a:schemeClr val="accent1"/>
          </a:effectRef>
          <a:fontRef idx="minor">
            <a:schemeClr val="dk1"/>
          </a:fontRef>
        </p:style>
        <p:txBody>
          <a:bodyPr/>
          <a:lstStyle/>
          <a:p>
            <a:r>
              <a:rPr lang="en-US" dirty="0" smtClean="0"/>
              <a:t>regulate AMPA and NMDA receptor-mediated excitatory synaptic transmission in the dentate </a:t>
            </a:r>
            <a:r>
              <a:rPr lang="en-US" dirty="0" err="1" smtClean="0"/>
              <a:t>gyrus</a:t>
            </a:r>
            <a:r>
              <a:rPr lang="en-US" dirty="0" smtClean="0"/>
              <a:t> of the hippocampus by acting on the </a:t>
            </a:r>
            <a:r>
              <a:rPr lang="en-US" dirty="0" err="1" smtClean="0"/>
              <a:t>presynaptic</a:t>
            </a:r>
            <a:r>
              <a:rPr lang="en-US" dirty="0" smtClean="0"/>
              <a:t> P/Q-type voltage-dependent calcium channel, </a:t>
            </a:r>
          </a:p>
          <a:p>
            <a:r>
              <a:rPr lang="en-US" dirty="0" smtClean="0"/>
              <a:t>reducing  glutamate release, and</a:t>
            </a:r>
          </a:p>
          <a:p>
            <a:r>
              <a:rPr lang="en-US" dirty="0" smtClean="0"/>
              <a:t> inhibiting the amplitude of excitatory postsynaptic current in the dentate </a:t>
            </a:r>
            <a:r>
              <a:rPr lang="en-US" dirty="0" err="1" smtClean="0"/>
              <a:t>gyrus</a:t>
            </a:r>
            <a:r>
              <a:rPr lang="en-US" dirty="0" smtClean="0"/>
              <a:t>.</a:t>
            </a:r>
          </a:p>
        </p:txBody>
      </p:sp>
      <p:pic>
        <p:nvPicPr>
          <p:cNvPr id="199685" name="Picture 5" descr="http://www.x-gen.us/Injectables/levetiracetam/Levetiracetam.jpg"/>
          <p:cNvPicPr>
            <a:picLocks noChangeAspect="1" noChangeArrowheads="1"/>
          </p:cNvPicPr>
          <p:nvPr/>
        </p:nvPicPr>
        <p:blipFill>
          <a:blip r:embed="rId2" cstate="print"/>
          <a:srcRect/>
          <a:stretch>
            <a:fillRect/>
          </a:stretch>
        </p:blipFill>
        <p:spPr bwMode="auto">
          <a:xfrm>
            <a:off x="6600825" y="0"/>
            <a:ext cx="2543175" cy="18954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a:xfrm>
            <a:off x="467544" y="188640"/>
            <a:ext cx="8229600" cy="720080"/>
          </a:xfrm>
        </p:spPr>
        <p:style>
          <a:lnRef idx="2">
            <a:schemeClr val="accent1"/>
          </a:lnRef>
          <a:fillRef idx="1">
            <a:schemeClr val="lt1"/>
          </a:fillRef>
          <a:effectRef idx="0">
            <a:schemeClr val="accent1"/>
          </a:effectRef>
          <a:fontRef idx="minor">
            <a:schemeClr val="dk1"/>
          </a:fontRef>
        </p:style>
        <p:txBody>
          <a:bodyPr/>
          <a:lstStyle/>
          <a:p>
            <a:r>
              <a:rPr lang="en-US" dirty="0" smtClean="0"/>
              <a:t> </a:t>
            </a:r>
            <a:r>
              <a:rPr lang="en-US" dirty="0" err="1" smtClean="0"/>
              <a:t>Chorioamninitis</a:t>
            </a:r>
            <a:r>
              <a:rPr lang="en-US" dirty="0" smtClean="0"/>
              <a:t> –risk factors</a:t>
            </a:r>
          </a:p>
        </p:txBody>
      </p:sp>
      <p:sp>
        <p:nvSpPr>
          <p:cNvPr id="3" name="Content Placeholder 2"/>
          <p:cNvSpPr>
            <a:spLocks noGrp="1"/>
          </p:cNvSpPr>
          <p:nvPr>
            <p:ph idx="1"/>
          </p:nvPr>
        </p:nvSpPr>
        <p:spPr>
          <a:xfrm>
            <a:off x="0" y="4005064"/>
            <a:ext cx="9144000" cy="2852936"/>
          </a:xfrm>
          <a:ln/>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Maternal </a:t>
            </a:r>
            <a:r>
              <a:rPr lang="en-US" dirty="0" err="1" smtClean="0">
                <a:latin typeface="Times New Roman" pitchFamily="18" charset="0"/>
                <a:cs typeface="Times New Roman" pitchFamily="18" charset="0"/>
              </a:rPr>
              <a:t>intrapartum</a:t>
            </a:r>
            <a:r>
              <a:rPr lang="en-US" dirty="0" smtClean="0">
                <a:latin typeface="Times New Roman" pitchFamily="18" charset="0"/>
                <a:cs typeface="Times New Roman" pitchFamily="18" charset="0"/>
              </a:rPr>
              <a:t> fever of . 38 C persisting &gt; 1hour is usually considered a clinical indicator of </a:t>
            </a:r>
            <a:r>
              <a:rPr lang="en-US" dirty="0" err="1" smtClean="0">
                <a:latin typeface="Times New Roman" pitchFamily="18" charset="0"/>
                <a:cs typeface="Times New Roman" pitchFamily="18" charset="0"/>
              </a:rPr>
              <a:t>Chorioamnionitis</a:t>
            </a:r>
            <a:r>
              <a:rPr lang="en-US" dirty="0" smtClean="0">
                <a:latin typeface="Times New Roman" pitchFamily="18" charset="0"/>
                <a:cs typeface="Times New Roman" pitchFamily="18" charset="0"/>
              </a:rPr>
              <a:t>.</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Independent risk factor for CP[ among term and near term neonates.</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“Dual Hit” </a:t>
            </a:r>
            <a:r>
              <a:rPr lang="en-US" dirty="0" smtClean="0">
                <a:latin typeface="Times New Roman" pitchFamily="18" charset="0"/>
                <a:cs typeface="Times New Roman" pitchFamily="18" charset="0"/>
                <a:sym typeface="Wingdings" pitchFamily="2" charset="2"/>
              </a:rPr>
              <a:t> combined infection+ HI result in more severe brain injury.</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sym typeface="Wingdings" pitchFamily="2" charset="2"/>
              </a:rPr>
              <a:t>One of the responsible factors for worse neurological outcome in low and mid income countries</a:t>
            </a:r>
            <a:r>
              <a:rPr lang="en-US" dirty="0" smtClean="0">
                <a:sym typeface="Wingdings" pitchFamily="2" charset="2"/>
              </a:rPr>
              <a:t>.</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36712"/>
            <a:ext cx="6552728" cy="1512168"/>
          </a:xfrm>
        </p:spPr>
        <p:style>
          <a:lnRef idx="2">
            <a:schemeClr val="accent3"/>
          </a:lnRef>
          <a:fillRef idx="1">
            <a:schemeClr val="lt1"/>
          </a:fillRef>
          <a:effectRef idx="0">
            <a:schemeClr val="accent3"/>
          </a:effectRef>
          <a:fontRef idx="minor">
            <a:schemeClr val="dk1"/>
          </a:fontRef>
        </p:style>
        <p:txBody>
          <a:bodyPr>
            <a:normAutofit/>
          </a:bodyPr>
          <a:lstStyle/>
          <a:p>
            <a:pPr fontAlgn="auto">
              <a:spcAft>
                <a:spcPts val="0"/>
              </a:spcAft>
              <a:defRPr/>
            </a:pPr>
            <a:r>
              <a:rPr lang="en-US" sz="3600" dirty="0" smtClean="0">
                <a:latin typeface="Times New Roman" pitchFamily="18" charset="0"/>
                <a:cs typeface="Times New Roman" pitchFamily="18" charset="0"/>
              </a:rPr>
              <a:t>LEV – AS NEUROPROTECTIVE AGENT</a:t>
            </a:r>
            <a:endParaRPr lang="en-US" sz="3600" dirty="0">
              <a:latin typeface="Times New Roman" pitchFamily="18" charset="0"/>
              <a:cs typeface="Times New Roman" pitchFamily="18" charset="0"/>
            </a:endParaRPr>
          </a:p>
        </p:txBody>
      </p:sp>
      <p:sp>
        <p:nvSpPr>
          <p:cNvPr id="201731" name="Content Placeholder 2"/>
          <p:cNvSpPr>
            <a:spLocks noGrp="1"/>
          </p:cNvSpPr>
          <p:nvPr>
            <p:ph idx="1"/>
          </p:nvPr>
        </p:nvSpPr>
        <p:spPr>
          <a:xfrm>
            <a:off x="611188" y="3140968"/>
            <a:ext cx="8075612" cy="3096320"/>
          </a:xfrm>
        </p:spPr>
        <p:style>
          <a:lnRef idx="2">
            <a:schemeClr val="accent5">
              <a:shade val="50000"/>
            </a:schemeClr>
          </a:lnRef>
          <a:fillRef idx="1">
            <a:schemeClr val="accent5"/>
          </a:fillRef>
          <a:effectRef idx="0">
            <a:schemeClr val="accent5"/>
          </a:effectRef>
          <a:fontRef idx="minor">
            <a:schemeClr val="lt1"/>
          </a:fontRef>
        </p:style>
        <p:txBody>
          <a:bodyPr/>
          <a:lstStyle/>
          <a:p>
            <a:r>
              <a:rPr lang="en-US" sz="2800" dirty="0" smtClean="0">
                <a:latin typeface="Times New Roman" pitchFamily="18" charset="0"/>
                <a:cs typeface="Times New Roman" pitchFamily="18" charset="0"/>
              </a:rPr>
              <a:t> In contrast to several traditional AEDs, such as </a:t>
            </a:r>
            <a:r>
              <a:rPr lang="en-US" sz="2800" dirty="0" err="1" smtClean="0">
                <a:latin typeface="Times New Roman" pitchFamily="18" charset="0"/>
                <a:cs typeface="Times New Roman" pitchFamily="18" charset="0"/>
              </a:rPr>
              <a:t>phenobarbital</a:t>
            </a:r>
            <a:r>
              <a:rPr lang="en-US" sz="2800" dirty="0" smtClean="0">
                <a:latin typeface="Times New Roman" pitchFamily="18" charset="0"/>
                <a:cs typeface="Times New Roman" pitchFamily="18" charset="0"/>
              </a:rPr>
              <a:t> and </a:t>
            </a:r>
            <a:r>
              <a:rPr lang="en-US" sz="2800" dirty="0" err="1" smtClean="0">
                <a:latin typeface="Times New Roman" pitchFamily="18" charset="0"/>
                <a:cs typeface="Times New Roman" pitchFamily="18" charset="0"/>
              </a:rPr>
              <a:t>phenytoin</a:t>
            </a:r>
            <a:r>
              <a:rPr lang="en-US" sz="2800" dirty="0" smtClean="0">
                <a:latin typeface="Times New Roman" pitchFamily="18" charset="0"/>
                <a:cs typeface="Times New Roman" pitchFamily="18" charset="0"/>
              </a:rPr>
              <a:t>, LEV does not induce cell death in the developing brain even in doses several fold higher than therapeutic doses</a:t>
            </a:r>
            <a:r>
              <a:rPr lang="en-US" dirty="0" smtClean="0"/>
              <a:t>.</a:t>
            </a:r>
          </a:p>
          <a:p>
            <a:endParaRPr lang="en-US" dirty="0" smtClean="0"/>
          </a:p>
        </p:txBody>
      </p:sp>
      <p:pic>
        <p:nvPicPr>
          <p:cNvPr id="201733" name="Picture 5" descr="https://www.buy-pharma.com/img/uploads/3054-levera-levetiracetam-intas.jpg"/>
          <p:cNvPicPr>
            <a:picLocks noChangeAspect="1" noChangeArrowheads="1"/>
          </p:cNvPicPr>
          <p:nvPr/>
        </p:nvPicPr>
        <p:blipFill>
          <a:blip r:embed="rId2" cstate="print"/>
          <a:srcRect/>
          <a:stretch>
            <a:fillRect/>
          </a:stretch>
        </p:blipFill>
        <p:spPr bwMode="auto">
          <a:xfrm>
            <a:off x="6444208" y="0"/>
            <a:ext cx="2699792" cy="223182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96753"/>
            <a:ext cx="3059832" cy="4464495"/>
          </a:xfrm>
        </p:spPr>
        <p:txBody>
          <a:bodyPr/>
          <a:lstStyle/>
          <a:p>
            <a:r>
              <a:rPr lang="en-US" sz="2400" dirty="0" smtClean="0">
                <a:latin typeface="Times New Roman" pitchFamily="18" charset="0"/>
                <a:cs typeface="Times New Roman" pitchFamily="18" charset="0"/>
              </a:rPr>
              <a:t>This study is the first to show the </a:t>
            </a:r>
            <a:r>
              <a:rPr lang="en-US" sz="2400" dirty="0" err="1" smtClean="0">
                <a:latin typeface="Times New Roman" pitchFamily="18" charset="0"/>
                <a:cs typeface="Times New Roman" pitchFamily="18" charset="0"/>
              </a:rPr>
              <a:t>neuroprotective</a:t>
            </a:r>
            <a:r>
              <a:rPr lang="en-US" sz="2400" dirty="0" smtClean="0">
                <a:latin typeface="Times New Roman" pitchFamily="18" charset="0"/>
                <a:cs typeface="Times New Roman" pitchFamily="18" charset="0"/>
              </a:rPr>
              <a:t> effects of </a:t>
            </a:r>
            <a:r>
              <a:rPr lang="en-US" sz="2400" dirty="0" err="1" smtClean="0">
                <a:latin typeface="Times New Roman" pitchFamily="18" charset="0"/>
                <a:cs typeface="Times New Roman" pitchFamily="18" charset="0"/>
              </a:rPr>
              <a:t>levetiracetam</a:t>
            </a:r>
            <a:r>
              <a:rPr lang="en-US" sz="2400" dirty="0" smtClean="0">
                <a:latin typeface="Times New Roman" pitchFamily="18" charset="0"/>
                <a:cs typeface="Times New Roman" pitchFamily="18" charset="0"/>
              </a:rPr>
              <a:t> in a neonatal rat model of hypoxic-ischemic brain injury using </a:t>
            </a:r>
            <a:r>
              <a:rPr lang="en-US" sz="2400" dirty="0" err="1" smtClean="0">
                <a:latin typeface="Times New Roman" pitchFamily="18" charset="0"/>
                <a:cs typeface="Times New Roman" pitchFamily="18" charset="0"/>
              </a:rPr>
              <a:t>histopathological</a:t>
            </a:r>
            <a:r>
              <a:rPr lang="en-US" sz="2400" dirty="0" smtClean="0">
                <a:latin typeface="Times New Roman" pitchFamily="18" charset="0"/>
                <a:cs typeface="Times New Roman" pitchFamily="18" charset="0"/>
              </a:rPr>
              <a:t>, biochemical, and late-period behavioral experiments within the same experimental group.</a:t>
            </a:r>
          </a:p>
          <a:p>
            <a:endParaRPr lang="en-US" sz="2400" dirty="0">
              <a:latin typeface="Times New Roman" pitchFamily="18" charset="0"/>
              <a:cs typeface="Times New Roman" pitchFamily="18" charset="0"/>
            </a:endParaRPr>
          </a:p>
        </p:txBody>
      </p:sp>
      <p:pic>
        <p:nvPicPr>
          <p:cNvPr id="288770" name="Picture 2" descr="http://link.springer.com/article/10.1007%2Fs00381-014-2375-x/lookinside/000.png"/>
          <p:cNvPicPr>
            <a:picLocks noChangeAspect="1" noChangeArrowheads="1"/>
          </p:cNvPicPr>
          <p:nvPr/>
        </p:nvPicPr>
        <p:blipFill>
          <a:blip r:embed="rId2" cstate="print"/>
          <a:srcRect/>
          <a:stretch>
            <a:fillRect/>
          </a:stretch>
        </p:blipFill>
        <p:spPr bwMode="auto">
          <a:xfrm>
            <a:off x="3131840" y="0"/>
            <a:ext cx="6012160" cy="6601837"/>
          </a:xfrm>
          <a:prstGeom prst="rect">
            <a:avLst/>
          </a:prstGeom>
          <a:ln>
            <a:noFill/>
          </a:ln>
          <a:effectLst>
            <a:softEdge rad="112500"/>
          </a:effectLst>
        </p:spPr>
      </p:pic>
      <p:pic>
        <p:nvPicPr>
          <p:cNvPr id="5" name="Picture 4" descr="http://fashionentlaw.com/wp-content/uploads/2011/11/Evidence.jpg"/>
          <p:cNvPicPr>
            <a:picLocks noChangeAspect="1" noChangeArrowheads="1"/>
          </p:cNvPicPr>
          <p:nvPr/>
        </p:nvPicPr>
        <p:blipFill>
          <a:blip r:embed="rId3" cstate="print"/>
          <a:srcRect/>
          <a:stretch>
            <a:fillRect/>
          </a:stretch>
        </p:blipFill>
        <p:spPr bwMode="auto">
          <a:xfrm>
            <a:off x="0" y="0"/>
            <a:ext cx="1403648" cy="101764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36712"/>
            <a:ext cx="6552728" cy="1512168"/>
          </a:xfrm>
        </p:spPr>
        <p:style>
          <a:lnRef idx="2">
            <a:schemeClr val="accent3"/>
          </a:lnRef>
          <a:fillRef idx="1">
            <a:schemeClr val="lt1"/>
          </a:fillRef>
          <a:effectRef idx="0">
            <a:schemeClr val="accent3"/>
          </a:effectRef>
          <a:fontRef idx="minor">
            <a:schemeClr val="dk1"/>
          </a:fontRef>
        </p:style>
        <p:txBody>
          <a:bodyPr>
            <a:normAutofit/>
          </a:bodyPr>
          <a:lstStyle/>
          <a:p>
            <a:pPr fontAlgn="auto">
              <a:spcAft>
                <a:spcPts val="0"/>
              </a:spcAft>
              <a:defRPr/>
            </a:pPr>
            <a:r>
              <a:rPr lang="en-US" sz="3600" dirty="0" smtClean="0">
                <a:latin typeface="Times New Roman" pitchFamily="18" charset="0"/>
                <a:cs typeface="Times New Roman" pitchFamily="18" charset="0"/>
              </a:rPr>
              <a:t>LEV – AS NEUROPROTECTIVE AGENT</a:t>
            </a:r>
            <a:endParaRPr lang="en-US" sz="3600" dirty="0">
              <a:latin typeface="Times New Roman" pitchFamily="18" charset="0"/>
              <a:cs typeface="Times New Roman" pitchFamily="18" charset="0"/>
            </a:endParaRPr>
          </a:p>
        </p:txBody>
      </p:sp>
      <p:sp>
        <p:nvSpPr>
          <p:cNvPr id="201731" name="Content Placeholder 2"/>
          <p:cNvSpPr>
            <a:spLocks noGrp="1"/>
          </p:cNvSpPr>
          <p:nvPr>
            <p:ph idx="1"/>
          </p:nvPr>
        </p:nvSpPr>
        <p:spPr>
          <a:xfrm>
            <a:off x="395536" y="2636912"/>
            <a:ext cx="8496944" cy="3528392"/>
          </a:xfrm>
        </p:spPr>
        <p:style>
          <a:lnRef idx="2">
            <a:schemeClr val="accent2"/>
          </a:lnRef>
          <a:fillRef idx="1">
            <a:schemeClr val="lt1"/>
          </a:fillRef>
          <a:effectRef idx="0">
            <a:schemeClr val="accent2"/>
          </a:effectRef>
          <a:fontRef idx="minor">
            <a:schemeClr val="dk1"/>
          </a:fontRef>
        </p:style>
        <p:txBody>
          <a:bodyPr/>
          <a:lstStyle/>
          <a:p>
            <a:pPr>
              <a:buNone/>
            </a:pPr>
            <a:endParaRPr lang="en-US" sz="2400" dirty="0" smtClean="0">
              <a:latin typeface="Times New Roman" pitchFamily="18" charset="0"/>
              <a:cs typeface="Times New Roman" pitchFamily="18" charset="0"/>
            </a:endParaRPr>
          </a:p>
          <a:p>
            <a:r>
              <a:rPr lang="en-US" sz="2400" b="1" cap="all" dirty="0" smtClean="0">
                <a:latin typeface="Times New Roman" pitchFamily="18" charset="0"/>
                <a:cs typeface="Times New Roman" pitchFamily="18" charset="0"/>
              </a:rPr>
              <a:t>RESULTS:</a:t>
            </a:r>
          </a:p>
          <a:p>
            <a:r>
              <a:rPr lang="en-US" sz="2400" dirty="0" smtClean="0">
                <a:latin typeface="Times New Roman" pitchFamily="18" charset="0"/>
                <a:cs typeface="Times New Roman" pitchFamily="18" charset="0"/>
              </a:rPr>
              <a:t>This study showed </a:t>
            </a:r>
            <a:r>
              <a:rPr lang="en-US" sz="2400" dirty="0" err="1" smtClean="0">
                <a:latin typeface="Times New Roman" pitchFamily="18" charset="0"/>
                <a:cs typeface="Times New Roman" pitchFamily="18" charset="0"/>
              </a:rPr>
              <a:t>histopathologically</a:t>
            </a:r>
            <a:r>
              <a:rPr lang="en-US" sz="2400" dirty="0" smtClean="0">
                <a:latin typeface="Times New Roman" pitchFamily="18" charset="0"/>
                <a:cs typeface="Times New Roman" pitchFamily="18" charset="0"/>
              </a:rPr>
              <a:t> that </a:t>
            </a:r>
            <a:r>
              <a:rPr lang="en-US" sz="2400" dirty="0" err="1" smtClean="0">
                <a:latin typeface="Times New Roman" pitchFamily="18" charset="0"/>
                <a:cs typeface="Times New Roman" pitchFamily="18" charset="0"/>
              </a:rPr>
              <a:t>levetiracetam</a:t>
            </a:r>
            <a:r>
              <a:rPr lang="en-US" sz="2400" dirty="0" smtClean="0">
                <a:latin typeface="Times New Roman" pitchFamily="18" charset="0"/>
                <a:cs typeface="Times New Roman" pitchFamily="18" charset="0"/>
              </a:rPr>
              <a:t> reduces the number of apoptotic neurons and has a </a:t>
            </a:r>
            <a:r>
              <a:rPr lang="en-US" sz="2400" dirty="0" err="1" smtClean="0">
                <a:latin typeface="Times New Roman" pitchFamily="18" charset="0"/>
                <a:cs typeface="Times New Roman" pitchFamily="18" charset="0"/>
              </a:rPr>
              <a:t>neuroprotective</a:t>
            </a:r>
            <a:r>
              <a:rPr lang="en-US" sz="2400" dirty="0" smtClean="0">
                <a:latin typeface="Times New Roman" pitchFamily="18" charset="0"/>
                <a:cs typeface="Times New Roman" pitchFamily="18" charset="0"/>
              </a:rPr>
              <a:t> effect in a neonatal rat model of hypoxic-ischemic brain injury in the early period. </a:t>
            </a:r>
          </a:p>
          <a:p>
            <a:r>
              <a:rPr lang="en-US" sz="2400" dirty="0" smtClean="0">
                <a:latin typeface="Times New Roman" pitchFamily="18" charset="0"/>
                <a:cs typeface="Times New Roman" pitchFamily="18" charset="0"/>
              </a:rPr>
              <a:t>Dose dependently improves behavioral performance in the late period</a:t>
            </a:r>
          </a:p>
        </p:txBody>
      </p:sp>
      <p:pic>
        <p:nvPicPr>
          <p:cNvPr id="325634" name="Picture 2" descr="http://www.vetrxdirect.com/images/7069-1-levetiracetam.jpg"/>
          <p:cNvPicPr>
            <a:picLocks noChangeAspect="1" noChangeArrowheads="1"/>
          </p:cNvPicPr>
          <p:nvPr/>
        </p:nvPicPr>
        <p:blipFill>
          <a:blip r:embed="rId2" cstate="print"/>
          <a:srcRect/>
          <a:stretch>
            <a:fillRect/>
          </a:stretch>
        </p:blipFill>
        <p:spPr bwMode="auto">
          <a:xfrm>
            <a:off x="6795120" y="0"/>
            <a:ext cx="2348880" cy="23488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2"/>
          <p:cNvSpPr>
            <a:spLocks noGrp="1"/>
          </p:cNvSpPr>
          <p:nvPr>
            <p:ph type="title"/>
          </p:nvPr>
        </p:nvSpPr>
        <p:spPr>
          <a:xfrm>
            <a:off x="457200" y="704850"/>
            <a:ext cx="8229600" cy="779934"/>
          </a:xfrm>
        </p:spPr>
        <p:txBody>
          <a:bodyPr/>
          <a:lstStyle/>
          <a:p>
            <a:r>
              <a:rPr lang="en-US" sz="4000" b="1" dirty="0" smtClean="0"/>
              <a:t>Viagra on pulmonary hypertension</a:t>
            </a:r>
          </a:p>
        </p:txBody>
      </p:sp>
      <p:sp>
        <p:nvSpPr>
          <p:cNvPr id="218115" name="Text Placeholder 3"/>
          <p:cNvSpPr>
            <a:spLocks noGrp="1"/>
          </p:cNvSpPr>
          <p:nvPr>
            <p:ph type="body" idx="1"/>
          </p:nvPr>
        </p:nvSpPr>
        <p:spPr>
          <a:xfrm>
            <a:off x="457200" y="1855788"/>
            <a:ext cx="4040188" cy="658812"/>
          </a:xfrm>
        </p:spPr>
        <p:txBody>
          <a:bodyPr/>
          <a:lstStyle/>
          <a:p>
            <a:endParaRPr lang="en-US" smtClean="0"/>
          </a:p>
        </p:txBody>
      </p:sp>
      <p:sp>
        <p:nvSpPr>
          <p:cNvPr id="218116" name="Text Placeholder 5"/>
          <p:cNvSpPr>
            <a:spLocks noGrp="1"/>
          </p:cNvSpPr>
          <p:nvPr>
            <p:ph type="body" sz="half" idx="3"/>
          </p:nvPr>
        </p:nvSpPr>
        <p:spPr>
          <a:xfrm>
            <a:off x="4645025" y="1535113"/>
            <a:ext cx="4041775" cy="522287"/>
          </a:xfrm>
        </p:spPr>
        <p:txBody>
          <a:bodyPr/>
          <a:lstStyle/>
          <a:p>
            <a:endParaRPr lang="en-US" smtClean="0"/>
          </a:p>
        </p:txBody>
      </p:sp>
      <p:graphicFrame>
        <p:nvGraphicFramePr>
          <p:cNvPr id="9" name="Content Placeholder 8"/>
          <p:cNvGraphicFramePr>
            <a:graphicFrameLocks noGrp="1"/>
          </p:cNvGraphicFramePr>
          <p:nvPr>
            <p:ph sz="quarter" idx="2"/>
          </p:nvPr>
        </p:nvGraphicFramePr>
        <p:xfrm>
          <a:off x="251520" y="1628796"/>
          <a:ext cx="4320480" cy="4954140"/>
        </p:xfrm>
        <a:graphic>
          <a:graphicData uri="http://schemas.openxmlformats.org/drawingml/2006/table">
            <a:tbl>
              <a:tblPr firstRow="1" bandRow="1">
                <a:tableStyleId>{5C22544A-7EE6-4342-B048-85BDC9FD1C3A}</a:tableStyleId>
              </a:tblPr>
              <a:tblGrid>
                <a:gridCol w="864096"/>
                <a:gridCol w="864096"/>
                <a:gridCol w="864096"/>
                <a:gridCol w="864096"/>
                <a:gridCol w="864096"/>
              </a:tblGrid>
              <a:tr h="412845">
                <a:tc>
                  <a:txBody>
                    <a:bodyPr/>
                    <a:lstStyle/>
                    <a:p>
                      <a:pPr algn="l" fontAlgn="b"/>
                      <a:r>
                        <a:rPr lang="en-US" sz="1000" b="0" i="0" u="none" strike="noStrike" dirty="0">
                          <a:latin typeface="Arial"/>
                        </a:rPr>
                        <a:t>Hour of age after </a:t>
                      </a:r>
                      <a:r>
                        <a:rPr lang="en-US" sz="1000" b="0" i="0" u="none" strike="noStrike" dirty="0" err="1">
                          <a:latin typeface="Arial"/>
                        </a:rPr>
                        <a:t>sildenafil</a:t>
                      </a:r>
                      <a:endParaRPr lang="en-US" sz="1000" b="0" i="0" u="none" strike="noStrike" dirty="0">
                        <a:latin typeface="Arial"/>
                      </a:endParaRPr>
                    </a:p>
                  </a:txBody>
                  <a:tcPr marL="0" marR="0" marT="0" marB="0" anchor="b"/>
                </a:tc>
                <a:tc>
                  <a:txBody>
                    <a:bodyPr/>
                    <a:lstStyle/>
                    <a:p>
                      <a:pPr algn="l" fontAlgn="b"/>
                      <a:r>
                        <a:rPr lang="en-US" sz="1400" b="1" i="0" u="none" strike="noStrike" baseline="0" dirty="0" smtClean="0">
                          <a:latin typeface="Arial"/>
                        </a:rPr>
                        <a:t>      0hr</a:t>
                      </a:r>
                      <a:endParaRPr lang="en-US" sz="1400" b="1" i="0" u="none" strike="noStrike" dirty="0">
                        <a:latin typeface="Arial"/>
                      </a:endParaRPr>
                    </a:p>
                  </a:txBody>
                  <a:tcPr marL="0" marR="0" marT="0" marB="0" anchor="b"/>
                </a:tc>
                <a:tc>
                  <a:txBody>
                    <a:bodyPr/>
                    <a:lstStyle/>
                    <a:p>
                      <a:pPr algn="l" fontAlgn="b"/>
                      <a:r>
                        <a:rPr lang="en-US" sz="1100" b="1" i="0" u="none" strike="noStrike" baseline="0" dirty="0" smtClean="0">
                          <a:latin typeface="Arial"/>
                        </a:rPr>
                        <a:t>        </a:t>
                      </a:r>
                      <a:r>
                        <a:rPr lang="en-US" sz="1400" b="1" i="0" u="none" strike="noStrike" baseline="0" dirty="0" smtClean="0">
                          <a:latin typeface="Arial"/>
                        </a:rPr>
                        <a:t>6hr</a:t>
                      </a:r>
                      <a:endParaRPr lang="en-US" sz="1100" b="1" i="0" u="none" strike="noStrike" dirty="0">
                        <a:latin typeface="Arial"/>
                      </a:endParaRPr>
                    </a:p>
                  </a:txBody>
                  <a:tcPr marL="0" marR="0" marT="0" marB="0" anchor="b"/>
                </a:tc>
                <a:tc>
                  <a:txBody>
                    <a:bodyPr/>
                    <a:lstStyle/>
                    <a:p>
                      <a:pPr algn="l" fontAlgn="b"/>
                      <a:r>
                        <a:rPr lang="en-US" sz="1200" b="0" i="0" u="none" strike="noStrike" dirty="0" smtClean="0">
                          <a:latin typeface="Arial"/>
                        </a:rPr>
                        <a:t>      </a:t>
                      </a:r>
                      <a:r>
                        <a:rPr lang="en-US" sz="1200" b="1" i="0" u="none" strike="noStrike" dirty="0" smtClean="0">
                          <a:latin typeface="Arial"/>
                        </a:rPr>
                        <a:t>12</a:t>
                      </a:r>
                      <a:r>
                        <a:rPr lang="en-US" sz="1200" b="1" i="0" u="none" strike="noStrike" baseline="0" dirty="0" smtClean="0">
                          <a:latin typeface="Arial"/>
                        </a:rPr>
                        <a:t> hr</a:t>
                      </a:r>
                      <a:endParaRPr lang="en-US" sz="1200" b="1" i="0" u="none" strike="noStrike" dirty="0">
                        <a:latin typeface="Arial"/>
                      </a:endParaRPr>
                    </a:p>
                  </a:txBody>
                  <a:tcPr marL="0" marR="0" marT="0" marB="0" anchor="b"/>
                </a:tc>
                <a:tc>
                  <a:txBody>
                    <a:bodyPr/>
                    <a:lstStyle/>
                    <a:p>
                      <a:pPr algn="l" fontAlgn="b"/>
                      <a:r>
                        <a:rPr lang="en-US" sz="1200" b="1" i="0" u="none" strike="noStrike" baseline="0" dirty="0" smtClean="0">
                          <a:latin typeface="Arial"/>
                        </a:rPr>
                        <a:t>      18hr</a:t>
                      </a:r>
                      <a:endParaRPr lang="en-US" sz="1200" b="1" i="0" u="none" strike="noStrike" dirty="0">
                        <a:latin typeface="Arial"/>
                      </a:endParaRPr>
                    </a:p>
                  </a:txBody>
                  <a:tcPr marL="0" marR="0" marT="0" marB="0" anchor="b"/>
                </a:tc>
              </a:tr>
              <a:tr h="412845">
                <a:tc>
                  <a:txBody>
                    <a:bodyPr/>
                    <a:lstStyle/>
                    <a:p>
                      <a:pPr algn="l" fontAlgn="b"/>
                      <a:r>
                        <a:rPr lang="en-US" sz="1000" b="0" i="0" u="none" strike="noStrike">
                          <a:latin typeface="Arial"/>
                        </a:rPr>
                        <a:t>case-1</a:t>
                      </a:r>
                    </a:p>
                  </a:txBody>
                  <a:tcPr marL="0" marR="0" marT="0" marB="0" anchor="b"/>
                </a:tc>
                <a:tc>
                  <a:txBody>
                    <a:bodyPr/>
                    <a:lstStyle/>
                    <a:p>
                      <a:pPr algn="r" fontAlgn="b"/>
                      <a:r>
                        <a:rPr lang="en-US" sz="1000" b="0" i="0" u="none" strike="noStrike">
                          <a:latin typeface="Arial"/>
                        </a:rPr>
                        <a:t>29</a:t>
                      </a:r>
                    </a:p>
                  </a:txBody>
                  <a:tcPr marL="0" marR="0" marT="0" marB="0" anchor="b"/>
                </a:tc>
                <a:tc>
                  <a:txBody>
                    <a:bodyPr/>
                    <a:lstStyle/>
                    <a:p>
                      <a:pPr algn="r" fontAlgn="b"/>
                      <a:r>
                        <a:rPr lang="en-US" sz="1000" b="0" i="0" u="none" strike="noStrike">
                          <a:solidFill>
                            <a:srgbClr val="000000"/>
                          </a:solidFill>
                          <a:latin typeface="Arial"/>
                        </a:rPr>
                        <a:t>25</a:t>
                      </a:r>
                    </a:p>
                  </a:txBody>
                  <a:tcPr marL="0" marR="0" marT="0" marB="0" anchor="b"/>
                </a:tc>
                <a:tc>
                  <a:txBody>
                    <a:bodyPr/>
                    <a:lstStyle/>
                    <a:p>
                      <a:pPr algn="r" fontAlgn="b"/>
                      <a:r>
                        <a:rPr lang="en-US" sz="1000" b="0" i="0" u="none" strike="noStrike">
                          <a:solidFill>
                            <a:srgbClr val="000000"/>
                          </a:solidFill>
                          <a:latin typeface="Arial"/>
                        </a:rPr>
                        <a:t>24</a:t>
                      </a:r>
                    </a:p>
                  </a:txBody>
                  <a:tcPr marL="0" marR="0" marT="0" marB="0" anchor="b"/>
                </a:tc>
                <a:tc>
                  <a:txBody>
                    <a:bodyPr/>
                    <a:lstStyle/>
                    <a:p>
                      <a:pPr algn="r" fontAlgn="b"/>
                      <a:r>
                        <a:rPr lang="en-US" sz="1000" b="0" i="0" u="none" strike="noStrike">
                          <a:solidFill>
                            <a:srgbClr val="000000"/>
                          </a:solidFill>
                          <a:latin typeface="Arial"/>
                        </a:rPr>
                        <a:t>19</a:t>
                      </a:r>
                    </a:p>
                  </a:txBody>
                  <a:tcPr marL="0" marR="0" marT="0" marB="0" anchor="b"/>
                </a:tc>
              </a:tr>
              <a:tr h="412845">
                <a:tc>
                  <a:txBody>
                    <a:bodyPr/>
                    <a:lstStyle/>
                    <a:p>
                      <a:pPr algn="l" fontAlgn="b"/>
                      <a:r>
                        <a:rPr lang="en-US" sz="1000" b="0" i="0" u="none" strike="noStrike">
                          <a:latin typeface="Arial"/>
                        </a:rPr>
                        <a:t>case-2</a:t>
                      </a:r>
                    </a:p>
                  </a:txBody>
                  <a:tcPr marL="0" marR="0" marT="0" marB="0" anchor="b"/>
                </a:tc>
                <a:tc>
                  <a:txBody>
                    <a:bodyPr/>
                    <a:lstStyle/>
                    <a:p>
                      <a:pPr algn="r" fontAlgn="b"/>
                      <a:r>
                        <a:rPr lang="en-US" sz="1000" b="0" i="0" u="none" strike="noStrike">
                          <a:latin typeface="Arial"/>
                        </a:rPr>
                        <a:t>26</a:t>
                      </a:r>
                    </a:p>
                  </a:txBody>
                  <a:tcPr marL="0" marR="0" marT="0" marB="0" anchor="b"/>
                </a:tc>
                <a:tc>
                  <a:txBody>
                    <a:bodyPr/>
                    <a:lstStyle/>
                    <a:p>
                      <a:pPr algn="r" fontAlgn="b"/>
                      <a:r>
                        <a:rPr lang="en-US" sz="1000" b="0" i="0" u="none" strike="noStrike">
                          <a:solidFill>
                            <a:srgbClr val="000000"/>
                          </a:solidFill>
                          <a:latin typeface="Arial"/>
                        </a:rPr>
                        <a:t>26</a:t>
                      </a:r>
                    </a:p>
                  </a:txBody>
                  <a:tcPr marL="0" marR="0" marT="0" marB="0" anchor="b"/>
                </a:tc>
                <a:tc>
                  <a:txBody>
                    <a:bodyPr/>
                    <a:lstStyle/>
                    <a:p>
                      <a:pPr algn="r" fontAlgn="b"/>
                      <a:r>
                        <a:rPr lang="en-US" sz="1000" b="0" i="0" u="none" strike="noStrike">
                          <a:latin typeface="Arial"/>
                        </a:rPr>
                        <a:t>25</a:t>
                      </a:r>
                    </a:p>
                  </a:txBody>
                  <a:tcPr marL="0" marR="0" marT="0" marB="0" anchor="b"/>
                </a:tc>
                <a:tc>
                  <a:txBody>
                    <a:bodyPr/>
                    <a:lstStyle/>
                    <a:p>
                      <a:pPr algn="r" fontAlgn="b"/>
                      <a:r>
                        <a:rPr lang="en-US" sz="1000" b="0" i="0" u="none" strike="noStrike">
                          <a:latin typeface="Arial"/>
                        </a:rPr>
                        <a:t>20</a:t>
                      </a:r>
                    </a:p>
                  </a:txBody>
                  <a:tcPr marL="0" marR="0" marT="0" marB="0" anchor="b"/>
                </a:tc>
              </a:tr>
              <a:tr h="412845">
                <a:tc>
                  <a:txBody>
                    <a:bodyPr/>
                    <a:lstStyle/>
                    <a:p>
                      <a:pPr algn="l" fontAlgn="b"/>
                      <a:r>
                        <a:rPr lang="en-US" sz="1000" b="0" i="0" u="none" strike="noStrike">
                          <a:latin typeface="Arial"/>
                        </a:rPr>
                        <a:t>case-3</a:t>
                      </a:r>
                    </a:p>
                  </a:txBody>
                  <a:tcPr marL="0" marR="0" marT="0" marB="0" anchor="b"/>
                </a:tc>
                <a:tc>
                  <a:txBody>
                    <a:bodyPr/>
                    <a:lstStyle/>
                    <a:p>
                      <a:pPr algn="r" fontAlgn="b"/>
                      <a:r>
                        <a:rPr lang="en-US" sz="1000" b="0" i="0" u="none" strike="noStrike">
                          <a:latin typeface="Arial"/>
                        </a:rPr>
                        <a:t>33</a:t>
                      </a:r>
                    </a:p>
                  </a:txBody>
                  <a:tcPr marL="0" marR="0" marT="0" marB="0" anchor="b"/>
                </a:tc>
                <a:tc>
                  <a:txBody>
                    <a:bodyPr/>
                    <a:lstStyle/>
                    <a:p>
                      <a:pPr algn="r" fontAlgn="b"/>
                      <a:r>
                        <a:rPr lang="en-US" sz="1000" b="0" i="0" u="none" strike="noStrike">
                          <a:solidFill>
                            <a:srgbClr val="000000"/>
                          </a:solidFill>
                          <a:latin typeface="Arial"/>
                        </a:rPr>
                        <a:t>31</a:t>
                      </a:r>
                    </a:p>
                  </a:txBody>
                  <a:tcPr marL="0" marR="0" marT="0" marB="0" anchor="b"/>
                </a:tc>
                <a:tc>
                  <a:txBody>
                    <a:bodyPr/>
                    <a:lstStyle/>
                    <a:p>
                      <a:pPr algn="r" fontAlgn="b"/>
                      <a:r>
                        <a:rPr lang="en-US" sz="1000" b="0" i="0" u="none" strike="noStrike">
                          <a:solidFill>
                            <a:srgbClr val="000000"/>
                          </a:solidFill>
                          <a:latin typeface="Arial"/>
                        </a:rPr>
                        <a:t>31</a:t>
                      </a:r>
                    </a:p>
                  </a:txBody>
                  <a:tcPr marL="0" marR="0" marT="0" marB="0" anchor="b"/>
                </a:tc>
                <a:tc>
                  <a:txBody>
                    <a:bodyPr/>
                    <a:lstStyle/>
                    <a:p>
                      <a:pPr algn="r" fontAlgn="b"/>
                      <a:r>
                        <a:rPr lang="en-US" sz="1000" b="0" i="0" u="none" strike="noStrike">
                          <a:latin typeface="Arial"/>
                        </a:rPr>
                        <a:t>24</a:t>
                      </a:r>
                    </a:p>
                  </a:txBody>
                  <a:tcPr marL="0" marR="0" marT="0" marB="0" anchor="b"/>
                </a:tc>
              </a:tr>
              <a:tr h="412845">
                <a:tc>
                  <a:txBody>
                    <a:bodyPr/>
                    <a:lstStyle/>
                    <a:p>
                      <a:pPr algn="l" fontAlgn="b"/>
                      <a:r>
                        <a:rPr lang="en-US" sz="1000" b="0" i="0" u="none" strike="noStrike">
                          <a:latin typeface="Arial"/>
                        </a:rPr>
                        <a:t>acse-4</a:t>
                      </a:r>
                    </a:p>
                  </a:txBody>
                  <a:tcPr marL="0" marR="0" marT="0" marB="0" anchor="b"/>
                </a:tc>
                <a:tc>
                  <a:txBody>
                    <a:bodyPr/>
                    <a:lstStyle/>
                    <a:p>
                      <a:pPr algn="r" fontAlgn="b"/>
                      <a:r>
                        <a:rPr lang="en-US" sz="1000" b="0" i="0" u="none" strike="noStrike">
                          <a:latin typeface="Arial"/>
                        </a:rPr>
                        <a:t>35</a:t>
                      </a:r>
                    </a:p>
                  </a:txBody>
                  <a:tcPr marL="0" marR="0" marT="0" marB="0" anchor="b"/>
                </a:tc>
                <a:tc>
                  <a:txBody>
                    <a:bodyPr/>
                    <a:lstStyle/>
                    <a:p>
                      <a:pPr algn="r" fontAlgn="b"/>
                      <a:r>
                        <a:rPr lang="en-US" sz="1000" b="0" i="0" u="none" strike="noStrike">
                          <a:solidFill>
                            <a:srgbClr val="000000"/>
                          </a:solidFill>
                          <a:latin typeface="Arial"/>
                        </a:rPr>
                        <a:t>34</a:t>
                      </a:r>
                    </a:p>
                  </a:txBody>
                  <a:tcPr marL="0" marR="0" marT="0" marB="0" anchor="b"/>
                </a:tc>
                <a:tc>
                  <a:txBody>
                    <a:bodyPr/>
                    <a:lstStyle/>
                    <a:p>
                      <a:pPr algn="r" fontAlgn="b"/>
                      <a:r>
                        <a:rPr lang="en-US" sz="1000" b="0" i="0" u="none" strike="noStrike">
                          <a:solidFill>
                            <a:srgbClr val="000000"/>
                          </a:solidFill>
                          <a:latin typeface="Arial"/>
                        </a:rPr>
                        <a:t>32</a:t>
                      </a:r>
                    </a:p>
                  </a:txBody>
                  <a:tcPr marL="0" marR="0" marT="0" marB="0" anchor="b"/>
                </a:tc>
                <a:tc>
                  <a:txBody>
                    <a:bodyPr/>
                    <a:lstStyle/>
                    <a:p>
                      <a:pPr algn="r" fontAlgn="b"/>
                      <a:r>
                        <a:rPr lang="en-US" sz="1000" b="0" i="0" u="none" strike="noStrike">
                          <a:solidFill>
                            <a:srgbClr val="000000"/>
                          </a:solidFill>
                          <a:latin typeface="Arial"/>
                        </a:rPr>
                        <a:t>29</a:t>
                      </a:r>
                    </a:p>
                  </a:txBody>
                  <a:tcPr marL="0" marR="0" marT="0" marB="0" anchor="b"/>
                </a:tc>
              </a:tr>
              <a:tr h="412845">
                <a:tc>
                  <a:txBody>
                    <a:bodyPr/>
                    <a:lstStyle/>
                    <a:p>
                      <a:pPr algn="l" fontAlgn="b"/>
                      <a:r>
                        <a:rPr lang="en-US" sz="1000" b="0" i="0" u="none" strike="noStrike">
                          <a:latin typeface="Arial"/>
                        </a:rPr>
                        <a:t>case-5</a:t>
                      </a:r>
                    </a:p>
                  </a:txBody>
                  <a:tcPr marL="0" marR="0" marT="0" marB="0" anchor="b"/>
                </a:tc>
                <a:tc>
                  <a:txBody>
                    <a:bodyPr/>
                    <a:lstStyle/>
                    <a:p>
                      <a:pPr algn="r" fontAlgn="b"/>
                      <a:r>
                        <a:rPr lang="en-US" sz="1000" b="0" i="0" u="none" strike="noStrike">
                          <a:latin typeface="Arial"/>
                        </a:rPr>
                        <a:t>32</a:t>
                      </a:r>
                    </a:p>
                  </a:txBody>
                  <a:tcPr marL="0" marR="0" marT="0" marB="0" anchor="b"/>
                </a:tc>
                <a:tc>
                  <a:txBody>
                    <a:bodyPr/>
                    <a:lstStyle/>
                    <a:p>
                      <a:pPr algn="r" fontAlgn="b"/>
                      <a:r>
                        <a:rPr lang="en-US" sz="1000" b="0" i="0" u="none" strike="noStrike" dirty="0">
                          <a:solidFill>
                            <a:srgbClr val="000000"/>
                          </a:solidFill>
                          <a:latin typeface="Arial"/>
                        </a:rPr>
                        <a:t>30</a:t>
                      </a:r>
                    </a:p>
                  </a:txBody>
                  <a:tcPr marL="0" marR="0" marT="0" marB="0" anchor="b"/>
                </a:tc>
                <a:tc>
                  <a:txBody>
                    <a:bodyPr/>
                    <a:lstStyle/>
                    <a:p>
                      <a:pPr algn="r" fontAlgn="b"/>
                      <a:r>
                        <a:rPr lang="en-US" sz="1000" b="0" i="0" u="none" strike="noStrike">
                          <a:solidFill>
                            <a:srgbClr val="000000"/>
                          </a:solidFill>
                          <a:latin typeface="Arial"/>
                        </a:rPr>
                        <a:t>29</a:t>
                      </a:r>
                    </a:p>
                  </a:txBody>
                  <a:tcPr marL="0" marR="0" marT="0" marB="0" anchor="b"/>
                </a:tc>
                <a:tc>
                  <a:txBody>
                    <a:bodyPr/>
                    <a:lstStyle/>
                    <a:p>
                      <a:pPr algn="r" fontAlgn="b"/>
                      <a:r>
                        <a:rPr lang="en-US" sz="1000" b="0" i="0" u="none" strike="noStrike">
                          <a:solidFill>
                            <a:srgbClr val="000000"/>
                          </a:solidFill>
                          <a:latin typeface="Arial"/>
                        </a:rPr>
                        <a:t>25</a:t>
                      </a:r>
                    </a:p>
                  </a:txBody>
                  <a:tcPr marL="0" marR="0" marT="0" marB="0" anchor="b"/>
                </a:tc>
              </a:tr>
              <a:tr h="412845">
                <a:tc>
                  <a:txBody>
                    <a:bodyPr/>
                    <a:lstStyle/>
                    <a:p>
                      <a:pPr algn="l" fontAlgn="b"/>
                      <a:r>
                        <a:rPr lang="en-US" sz="1000" b="0" i="0" u="none" strike="noStrike">
                          <a:latin typeface="Arial"/>
                        </a:rPr>
                        <a:t>case-6</a:t>
                      </a:r>
                    </a:p>
                  </a:txBody>
                  <a:tcPr marL="0" marR="0" marT="0" marB="0" anchor="b"/>
                </a:tc>
                <a:tc>
                  <a:txBody>
                    <a:bodyPr/>
                    <a:lstStyle/>
                    <a:p>
                      <a:pPr algn="r" fontAlgn="b"/>
                      <a:r>
                        <a:rPr lang="en-US" sz="1000" b="0" i="0" u="none" strike="noStrike">
                          <a:latin typeface="Arial"/>
                        </a:rPr>
                        <a:t>29</a:t>
                      </a:r>
                    </a:p>
                  </a:txBody>
                  <a:tcPr marL="0" marR="0" marT="0" marB="0" anchor="b"/>
                </a:tc>
                <a:tc>
                  <a:txBody>
                    <a:bodyPr/>
                    <a:lstStyle/>
                    <a:p>
                      <a:pPr algn="r" fontAlgn="b"/>
                      <a:r>
                        <a:rPr lang="en-US" sz="1000" b="0" i="0" u="none" strike="noStrike">
                          <a:solidFill>
                            <a:srgbClr val="000000"/>
                          </a:solidFill>
                          <a:latin typeface="Arial"/>
                        </a:rPr>
                        <a:t>26</a:t>
                      </a:r>
                    </a:p>
                  </a:txBody>
                  <a:tcPr marL="0" marR="0" marT="0" marB="0" anchor="b"/>
                </a:tc>
                <a:tc>
                  <a:txBody>
                    <a:bodyPr/>
                    <a:lstStyle/>
                    <a:p>
                      <a:pPr algn="r" fontAlgn="b"/>
                      <a:r>
                        <a:rPr lang="en-US" sz="1000" b="0" i="0" u="none" strike="noStrike">
                          <a:solidFill>
                            <a:srgbClr val="000000"/>
                          </a:solidFill>
                          <a:latin typeface="Arial"/>
                        </a:rPr>
                        <a:t>24</a:t>
                      </a:r>
                    </a:p>
                  </a:txBody>
                  <a:tcPr marL="0" marR="0" marT="0" marB="0" anchor="b"/>
                </a:tc>
                <a:tc>
                  <a:txBody>
                    <a:bodyPr/>
                    <a:lstStyle/>
                    <a:p>
                      <a:pPr algn="r" fontAlgn="b"/>
                      <a:r>
                        <a:rPr lang="en-US" sz="1000" b="0" i="0" u="none" strike="noStrike">
                          <a:solidFill>
                            <a:srgbClr val="000000"/>
                          </a:solidFill>
                          <a:latin typeface="Arial"/>
                        </a:rPr>
                        <a:t>20</a:t>
                      </a:r>
                    </a:p>
                  </a:txBody>
                  <a:tcPr marL="0" marR="0" marT="0" marB="0" anchor="b"/>
                </a:tc>
              </a:tr>
              <a:tr h="412845">
                <a:tc>
                  <a:txBody>
                    <a:bodyPr/>
                    <a:lstStyle/>
                    <a:p>
                      <a:pPr algn="l" fontAlgn="b"/>
                      <a:r>
                        <a:rPr lang="en-US" sz="1000" b="0" i="0" u="none" strike="noStrike">
                          <a:latin typeface="Arial"/>
                        </a:rPr>
                        <a:t>case-7</a:t>
                      </a:r>
                    </a:p>
                  </a:txBody>
                  <a:tcPr marL="0" marR="0" marT="0" marB="0" anchor="b"/>
                </a:tc>
                <a:tc>
                  <a:txBody>
                    <a:bodyPr/>
                    <a:lstStyle/>
                    <a:p>
                      <a:pPr algn="r" fontAlgn="b"/>
                      <a:r>
                        <a:rPr lang="en-US" sz="1000" b="0" i="0" u="none" strike="noStrike">
                          <a:latin typeface="Arial"/>
                        </a:rPr>
                        <a:t>37</a:t>
                      </a:r>
                    </a:p>
                  </a:txBody>
                  <a:tcPr marL="0" marR="0" marT="0" marB="0" anchor="b"/>
                </a:tc>
                <a:tc>
                  <a:txBody>
                    <a:bodyPr/>
                    <a:lstStyle/>
                    <a:p>
                      <a:pPr algn="r" fontAlgn="b"/>
                      <a:r>
                        <a:rPr lang="en-US" sz="1000" b="0" i="0" u="none" strike="noStrike">
                          <a:solidFill>
                            <a:srgbClr val="000000"/>
                          </a:solidFill>
                          <a:latin typeface="Arial"/>
                        </a:rPr>
                        <a:t>36</a:t>
                      </a:r>
                    </a:p>
                  </a:txBody>
                  <a:tcPr marL="0" marR="0" marT="0" marB="0" anchor="b"/>
                </a:tc>
                <a:tc>
                  <a:txBody>
                    <a:bodyPr/>
                    <a:lstStyle/>
                    <a:p>
                      <a:pPr algn="r" fontAlgn="b"/>
                      <a:r>
                        <a:rPr lang="en-US" sz="1000" b="0" i="0" u="none" strike="noStrike">
                          <a:solidFill>
                            <a:srgbClr val="000000"/>
                          </a:solidFill>
                          <a:latin typeface="Arial"/>
                        </a:rPr>
                        <a:t>34</a:t>
                      </a:r>
                    </a:p>
                  </a:txBody>
                  <a:tcPr marL="0" marR="0" marT="0" marB="0" anchor="b"/>
                </a:tc>
                <a:tc>
                  <a:txBody>
                    <a:bodyPr/>
                    <a:lstStyle/>
                    <a:p>
                      <a:pPr algn="r" fontAlgn="b"/>
                      <a:r>
                        <a:rPr lang="en-US" sz="1000" b="0" i="0" u="none" strike="noStrike">
                          <a:solidFill>
                            <a:srgbClr val="000000"/>
                          </a:solidFill>
                          <a:latin typeface="Arial"/>
                        </a:rPr>
                        <a:t>30</a:t>
                      </a:r>
                    </a:p>
                  </a:txBody>
                  <a:tcPr marL="0" marR="0" marT="0" marB="0" anchor="b"/>
                </a:tc>
              </a:tr>
              <a:tr h="412845">
                <a:tc>
                  <a:txBody>
                    <a:bodyPr/>
                    <a:lstStyle/>
                    <a:p>
                      <a:pPr algn="l" fontAlgn="b"/>
                      <a:r>
                        <a:rPr lang="en-US" sz="1000" b="0" i="0" u="none" strike="noStrike">
                          <a:latin typeface="Arial"/>
                        </a:rPr>
                        <a:t>case-8</a:t>
                      </a:r>
                    </a:p>
                  </a:txBody>
                  <a:tcPr marL="0" marR="0" marT="0" marB="0" anchor="b"/>
                </a:tc>
                <a:tc>
                  <a:txBody>
                    <a:bodyPr/>
                    <a:lstStyle/>
                    <a:p>
                      <a:pPr algn="r" fontAlgn="b"/>
                      <a:r>
                        <a:rPr lang="en-US" sz="1000" b="0" i="0" u="none" strike="noStrike">
                          <a:latin typeface="Arial"/>
                        </a:rPr>
                        <a:t>33</a:t>
                      </a:r>
                    </a:p>
                  </a:txBody>
                  <a:tcPr marL="0" marR="0" marT="0" marB="0" anchor="b"/>
                </a:tc>
                <a:tc>
                  <a:txBody>
                    <a:bodyPr/>
                    <a:lstStyle/>
                    <a:p>
                      <a:pPr algn="r" fontAlgn="b"/>
                      <a:r>
                        <a:rPr lang="en-US" sz="1000" b="0" i="0" u="none" strike="noStrike">
                          <a:solidFill>
                            <a:srgbClr val="000000"/>
                          </a:solidFill>
                          <a:latin typeface="Arial"/>
                        </a:rPr>
                        <a:t>31</a:t>
                      </a:r>
                    </a:p>
                  </a:txBody>
                  <a:tcPr marL="0" marR="0" marT="0" marB="0" anchor="b"/>
                </a:tc>
                <a:tc>
                  <a:txBody>
                    <a:bodyPr/>
                    <a:lstStyle/>
                    <a:p>
                      <a:pPr algn="r" fontAlgn="b"/>
                      <a:r>
                        <a:rPr lang="en-US" sz="1000" b="0" i="0" u="none" strike="noStrike">
                          <a:solidFill>
                            <a:srgbClr val="000000"/>
                          </a:solidFill>
                          <a:latin typeface="Arial"/>
                        </a:rPr>
                        <a:t>29</a:t>
                      </a:r>
                    </a:p>
                  </a:txBody>
                  <a:tcPr marL="0" marR="0" marT="0" marB="0" anchor="b"/>
                </a:tc>
                <a:tc>
                  <a:txBody>
                    <a:bodyPr/>
                    <a:lstStyle/>
                    <a:p>
                      <a:pPr algn="r" fontAlgn="b"/>
                      <a:r>
                        <a:rPr lang="en-US" sz="1000" b="0" i="0" u="none" strike="noStrike">
                          <a:solidFill>
                            <a:srgbClr val="000000"/>
                          </a:solidFill>
                          <a:latin typeface="Arial"/>
                        </a:rPr>
                        <a:t>25</a:t>
                      </a:r>
                    </a:p>
                  </a:txBody>
                  <a:tcPr marL="0" marR="0" marT="0" marB="0" anchor="b"/>
                </a:tc>
              </a:tr>
              <a:tr h="412845">
                <a:tc>
                  <a:txBody>
                    <a:bodyPr/>
                    <a:lstStyle/>
                    <a:p>
                      <a:pPr algn="l" fontAlgn="b"/>
                      <a:r>
                        <a:rPr lang="en-US" sz="1000" b="0" i="0" u="none" strike="noStrike">
                          <a:latin typeface="Arial"/>
                        </a:rPr>
                        <a:t>case-9</a:t>
                      </a:r>
                    </a:p>
                  </a:txBody>
                  <a:tcPr marL="0" marR="0" marT="0" marB="0" anchor="b"/>
                </a:tc>
                <a:tc>
                  <a:txBody>
                    <a:bodyPr/>
                    <a:lstStyle/>
                    <a:p>
                      <a:pPr algn="r" fontAlgn="b"/>
                      <a:r>
                        <a:rPr lang="en-US" sz="1000" b="0" i="0" u="none" strike="noStrike">
                          <a:latin typeface="Arial"/>
                        </a:rPr>
                        <a:t>27</a:t>
                      </a:r>
                    </a:p>
                  </a:txBody>
                  <a:tcPr marL="0" marR="0" marT="0" marB="0" anchor="b"/>
                </a:tc>
                <a:tc>
                  <a:txBody>
                    <a:bodyPr/>
                    <a:lstStyle/>
                    <a:p>
                      <a:pPr algn="r" fontAlgn="b"/>
                      <a:r>
                        <a:rPr lang="en-US" sz="1000" b="0" i="0" u="none" strike="noStrike">
                          <a:solidFill>
                            <a:srgbClr val="000000"/>
                          </a:solidFill>
                          <a:latin typeface="Arial"/>
                        </a:rPr>
                        <a:t>27</a:t>
                      </a:r>
                    </a:p>
                  </a:txBody>
                  <a:tcPr marL="0" marR="0" marT="0" marB="0" anchor="b"/>
                </a:tc>
                <a:tc>
                  <a:txBody>
                    <a:bodyPr/>
                    <a:lstStyle/>
                    <a:p>
                      <a:pPr algn="r" fontAlgn="b"/>
                      <a:r>
                        <a:rPr lang="en-US" sz="1000" b="0" i="0" u="none" strike="noStrike">
                          <a:solidFill>
                            <a:srgbClr val="000000"/>
                          </a:solidFill>
                          <a:latin typeface="Arial"/>
                        </a:rPr>
                        <a:t>25</a:t>
                      </a:r>
                    </a:p>
                  </a:txBody>
                  <a:tcPr marL="0" marR="0" marT="0" marB="0" anchor="b"/>
                </a:tc>
                <a:tc>
                  <a:txBody>
                    <a:bodyPr/>
                    <a:lstStyle/>
                    <a:p>
                      <a:pPr algn="r" fontAlgn="b"/>
                      <a:r>
                        <a:rPr lang="en-US" sz="1000" b="0" i="0" u="none" strike="noStrike">
                          <a:solidFill>
                            <a:srgbClr val="000000"/>
                          </a:solidFill>
                          <a:latin typeface="Arial"/>
                        </a:rPr>
                        <a:t>24</a:t>
                      </a:r>
                    </a:p>
                  </a:txBody>
                  <a:tcPr marL="0" marR="0" marT="0" marB="0" anchor="b"/>
                </a:tc>
              </a:tr>
              <a:tr h="412845">
                <a:tc>
                  <a:txBody>
                    <a:bodyPr/>
                    <a:lstStyle/>
                    <a:p>
                      <a:pPr algn="l" fontAlgn="b"/>
                      <a:r>
                        <a:rPr lang="en-US" sz="1000" b="0" i="0" u="none" strike="noStrike">
                          <a:latin typeface="Arial"/>
                        </a:rPr>
                        <a:t>case-10</a:t>
                      </a:r>
                    </a:p>
                  </a:txBody>
                  <a:tcPr marL="0" marR="0" marT="0" marB="0" anchor="b"/>
                </a:tc>
                <a:tc>
                  <a:txBody>
                    <a:bodyPr/>
                    <a:lstStyle/>
                    <a:p>
                      <a:pPr algn="r" fontAlgn="b"/>
                      <a:r>
                        <a:rPr lang="en-US" sz="1000" b="0" i="0" u="none" strike="noStrike">
                          <a:latin typeface="Arial"/>
                        </a:rPr>
                        <a:t>34</a:t>
                      </a:r>
                    </a:p>
                  </a:txBody>
                  <a:tcPr marL="0" marR="0" marT="0" marB="0" anchor="b"/>
                </a:tc>
                <a:tc>
                  <a:txBody>
                    <a:bodyPr/>
                    <a:lstStyle/>
                    <a:p>
                      <a:pPr algn="r" fontAlgn="b"/>
                      <a:r>
                        <a:rPr lang="en-US" sz="1000" b="0" i="0" u="none" strike="noStrike">
                          <a:solidFill>
                            <a:srgbClr val="000000"/>
                          </a:solidFill>
                          <a:latin typeface="Arial"/>
                        </a:rPr>
                        <a:t>32</a:t>
                      </a:r>
                    </a:p>
                  </a:txBody>
                  <a:tcPr marL="0" marR="0" marT="0" marB="0" anchor="b"/>
                </a:tc>
                <a:tc>
                  <a:txBody>
                    <a:bodyPr/>
                    <a:lstStyle/>
                    <a:p>
                      <a:pPr algn="r" fontAlgn="b"/>
                      <a:r>
                        <a:rPr lang="en-US" sz="1000" b="0" i="0" u="none" strike="noStrike">
                          <a:solidFill>
                            <a:srgbClr val="000000"/>
                          </a:solidFill>
                          <a:latin typeface="Arial"/>
                        </a:rPr>
                        <a:t>31</a:t>
                      </a:r>
                    </a:p>
                  </a:txBody>
                  <a:tcPr marL="0" marR="0" marT="0" marB="0" anchor="b"/>
                </a:tc>
                <a:tc>
                  <a:txBody>
                    <a:bodyPr/>
                    <a:lstStyle/>
                    <a:p>
                      <a:pPr algn="r" fontAlgn="b"/>
                      <a:r>
                        <a:rPr lang="en-US" sz="1000" b="0" i="0" u="none" strike="noStrike">
                          <a:solidFill>
                            <a:srgbClr val="000000"/>
                          </a:solidFill>
                          <a:latin typeface="Arial"/>
                        </a:rPr>
                        <a:t>25</a:t>
                      </a:r>
                    </a:p>
                  </a:txBody>
                  <a:tcPr marL="0" marR="0" marT="0" marB="0" anchor="b"/>
                </a:tc>
              </a:tr>
              <a:tr h="412845">
                <a:tc>
                  <a:txBody>
                    <a:bodyPr/>
                    <a:lstStyle/>
                    <a:p>
                      <a:pPr algn="l" fontAlgn="b"/>
                      <a:r>
                        <a:rPr lang="en-US" sz="1000" b="0" i="0" u="none" strike="noStrike">
                          <a:latin typeface="Arial"/>
                        </a:rPr>
                        <a:t>case-11</a:t>
                      </a:r>
                    </a:p>
                  </a:txBody>
                  <a:tcPr marL="0" marR="0" marT="0" marB="0" anchor="b"/>
                </a:tc>
                <a:tc>
                  <a:txBody>
                    <a:bodyPr/>
                    <a:lstStyle/>
                    <a:p>
                      <a:pPr algn="r" fontAlgn="b"/>
                      <a:r>
                        <a:rPr lang="en-US" sz="1000" b="0" i="0" u="none" strike="noStrike">
                          <a:latin typeface="Arial"/>
                        </a:rPr>
                        <a:t>34</a:t>
                      </a:r>
                    </a:p>
                  </a:txBody>
                  <a:tcPr marL="0" marR="0" marT="0" marB="0" anchor="b"/>
                </a:tc>
                <a:tc>
                  <a:txBody>
                    <a:bodyPr/>
                    <a:lstStyle/>
                    <a:p>
                      <a:pPr algn="r" fontAlgn="b"/>
                      <a:r>
                        <a:rPr lang="en-US" sz="1000" b="0" i="0" u="none" strike="noStrike">
                          <a:solidFill>
                            <a:srgbClr val="000000"/>
                          </a:solidFill>
                          <a:latin typeface="Arial"/>
                        </a:rPr>
                        <a:t>34</a:t>
                      </a:r>
                    </a:p>
                  </a:txBody>
                  <a:tcPr marL="0" marR="0" marT="0" marB="0" anchor="b"/>
                </a:tc>
                <a:tc>
                  <a:txBody>
                    <a:bodyPr/>
                    <a:lstStyle/>
                    <a:p>
                      <a:pPr algn="r" fontAlgn="b"/>
                      <a:r>
                        <a:rPr lang="en-US" sz="1000" b="0" i="0" u="none" strike="noStrike">
                          <a:solidFill>
                            <a:srgbClr val="000000"/>
                          </a:solidFill>
                          <a:latin typeface="Arial"/>
                        </a:rPr>
                        <a:t>30</a:t>
                      </a:r>
                    </a:p>
                  </a:txBody>
                  <a:tcPr marL="0" marR="0" marT="0" marB="0" anchor="b"/>
                </a:tc>
                <a:tc>
                  <a:txBody>
                    <a:bodyPr/>
                    <a:lstStyle/>
                    <a:p>
                      <a:pPr algn="r" fontAlgn="b"/>
                      <a:r>
                        <a:rPr lang="en-US" sz="1000" b="0" i="0" u="none" strike="noStrike" dirty="0">
                          <a:solidFill>
                            <a:srgbClr val="000000"/>
                          </a:solidFill>
                          <a:latin typeface="Arial"/>
                        </a:rPr>
                        <a:t>28</a:t>
                      </a:r>
                    </a:p>
                  </a:txBody>
                  <a:tcPr marL="0" marR="0" marT="0" marB="0" anchor="b"/>
                </a:tc>
              </a:tr>
            </a:tbl>
          </a:graphicData>
        </a:graphic>
      </p:graphicFrame>
      <p:graphicFrame>
        <p:nvGraphicFramePr>
          <p:cNvPr id="8" name="Content Placeholder 7"/>
          <p:cNvGraphicFramePr>
            <a:graphicFrameLocks noGrp="1"/>
          </p:cNvGraphicFramePr>
          <p:nvPr>
            <p:ph sz="quarter" idx="4"/>
          </p:nvPr>
        </p:nvGraphicFramePr>
        <p:xfrm>
          <a:off x="4648200" y="1524000"/>
          <a:ext cx="41148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bwMode="auto">
          <a:xfrm>
            <a:off x="4800600" y="6172200"/>
            <a:ext cx="3962400" cy="461963"/>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spAutoFit/>
          </a:bodyPr>
          <a:lstStyle/>
          <a:p>
            <a:pPr>
              <a:defRPr/>
            </a:pPr>
            <a:r>
              <a:rPr lang="en-US" sz="2400" dirty="0">
                <a:latin typeface="Times New Roman" pitchFamily="18" charset="0"/>
                <a:cs typeface="+mn-cs"/>
              </a:rPr>
              <a:t>Rajiv et al </a:t>
            </a:r>
            <a:r>
              <a:rPr lang="en-US" sz="2400" dirty="0" err="1">
                <a:latin typeface="Times New Roman" pitchFamily="18" charset="0"/>
                <a:cs typeface="+mn-cs"/>
              </a:rPr>
              <a:t>BMJ.june</a:t>
            </a:r>
            <a:r>
              <a:rPr lang="en-US" sz="2400" dirty="0">
                <a:latin typeface="Times New Roman" pitchFamily="18" charset="0"/>
                <a:cs typeface="+mn-cs"/>
              </a:rPr>
              <a:t> 2002</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5"/>
          <p:cNvSpPr>
            <a:spLocks noGrp="1"/>
          </p:cNvSpPr>
          <p:nvPr>
            <p:ph type="title" idx="4294967295"/>
          </p:nvPr>
        </p:nvSpPr>
        <p:spPr>
          <a:xfrm>
            <a:off x="0" y="704850"/>
            <a:ext cx="8229600" cy="923925"/>
          </a:xfrm>
        </p:spPr>
        <p:style>
          <a:lnRef idx="1">
            <a:schemeClr val="accent2"/>
          </a:lnRef>
          <a:fillRef idx="2">
            <a:schemeClr val="accent2"/>
          </a:fillRef>
          <a:effectRef idx="1">
            <a:schemeClr val="accent2"/>
          </a:effectRef>
          <a:fontRef idx="minor">
            <a:schemeClr val="dk1"/>
          </a:fontRef>
        </p:style>
        <p:txBody>
          <a:bodyPr/>
          <a:lstStyle/>
          <a:p>
            <a:r>
              <a:rPr lang="en-US" sz="4000" b="1" smtClean="0"/>
              <a:t>Viagra and HIE follow up</a:t>
            </a:r>
          </a:p>
        </p:txBody>
      </p:sp>
      <p:sp>
        <p:nvSpPr>
          <p:cNvPr id="219139" name="Text Placeholder 4"/>
          <p:cNvSpPr>
            <a:spLocks noGrp="1"/>
          </p:cNvSpPr>
          <p:nvPr>
            <p:ph type="body" idx="4294967295"/>
          </p:nvPr>
        </p:nvSpPr>
        <p:spPr>
          <a:xfrm>
            <a:off x="0" y="1855788"/>
            <a:ext cx="4040188" cy="658812"/>
          </a:xfrm>
        </p:spPr>
        <p:txBody>
          <a:bodyPr/>
          <a:lstStyle/>
          <a:p>
            <a:endParaRPr lang="en-US" smtClean="0"/>
          </a:p>
          <a:p>
            <a:endParaRPr lang="en-US" smtClean="0"/>
          </a:p>
        </p:txBody>
      </p:sp>
      <p:graphicFrame>
        <p:nvGraphicFramePr>
          <p:cNvPr id="11" name="Content Placeholder 10"/>
          <p:cNvGraphicFramePr>
            <a:graphicFrameLocks noGrp="1"/>
          </p:cNvGraphicFramePr>
          <p:nvPr>
            <p:ph sz="quarter" idx="4294967295"/>
          </p:nvPr>
        </p:nvGraphicFramePr>
        <p:xfrm>
          <a:off x="0" y="2060575"/>
          <a:ext cx="4860030" cy="4248744"/>
        </p:xfrm>
        <a:graphic>
          <a:graphicData uri="http://schemas.openxmlformats.org/drawingml/2006/table">
            <a:tbl>
              <a:tblPr firstRow="1" bandRow="1">
                <a:tableStyleId>{5C22544A-7EE6-4342-B048-85BDC9FD1C3A}</a:tableStyleId>
              </a:tblPr>
              <a:tblGrid>
                <a:gridCol w="810005"/>
                <a:gridCol w="810005"/>
                <a:gridCol w="810005"/>
                <a:gridCol w="810005"/>
                <a:gridCol w="810005"/>
                <a:gridCol w="810005"/>
              </a:tblGrid>
              <a:tr h="354062">
                <a:tc>
                  <a:txBody>
                    <a:bodyPr/>
                    <a:lstStyle/>
                    <a:p>
                      <a:pPr algn="l" fontAlgn="b"/>
                      <a:r>
                        <a:rPr lang="en-US" sz="1100" b="1" i="0" u="none" strike="noStrike" dirty="0">
                          <a:latin typeface="Arial"/>
                        </a:rPr>
                        <a:t>Age in yrs</a:t>
                      </a:r>
                    </a:p>
                  </a:txBody>
                  <a:tcPr marL="0" marR="0" marT="0" marB="0" anchor="b"/>
                </a:tc>
                <a:tc>
                  <a:txBody>
                    <a:bodyPr/>
                    <a:lstStyle/>
                    <a:p>
                      <a:pPr algn="l" fontAlgn="b"/>
                      <a:r>
                        <a:rPr lang="en-US" sz="1000" b="0" i="0" u="none" strike="noStrike" baseline="0" dirty="0" smtClean="0">
                          <a:latin typeface="Arial"/>
                        </a:rPr>
                        <a:t>        </a:t>
                      </a:r>
                      <a:r>
                        <a:rPr lang="en-US" sz="1200" b="1" i="0" u="none" strike="noStrike" baseline="0" dirty="0" smtClean="0">
                          <a:latin typeface="Arial"/>
                        </a:rPr>
                        <a:t> 1yr</a:t>
                      </a:r>
                      <a:endParaRPr lang="en-US" sz="1000" b="1" i="0" u="none" strike="noStrike" dirty="0">
                        <a:latin typeface="Arial"/>
                      </a:endParaRPr>
                    </a:p>
                  </a:txBody>
                  <a:tcPr marL="0" marR="0" marT="0" marB="0" anchor="b"/>
                </a:tc>
                <a:tc>
                  <a:txBody>
                    <a:bodyPr/>
                    <a:lstStyle/>
                    <a:p>
                      <a:pPr algn="l" fontAlgn="b"/>
                      <a:r>
                        <a:rPr lang="en-US" sz="1100" b="1" i="0" u="none" strike="noStrike" dirty="0" smtClean="0">
                          <a:latin typeface="Arial"/>
                        </a:rPr>
                        <a:t>       2yrs</a:t>
                      </a:r>
                      <a:endParaRPr lang="en-US" sz="1100" b="1" i="0" u="none" strike="noStrike" dirty="0">
                        <a:latin typeface="Arial"/>
                      </a:endParaRPr>
                    </a:p>
                  </a:txBody>
                  <a:tcPr marL="0" marR="0" marT="0" marB="0" anchor="b"/>
                </a:tc>
                <a:tc>
                  <a:txBody>
                    <a:bodyPr/>
                    <a:lstStyle/>
                    <a:p>
                      <a:pPr algn="l" fontAlgn="b"/>
                      <a:r>
                        <a:rPr lang="en-US" sz="1100" b="1" i="0" u="none" strike="noStrike" dirty="0" smtClean="0">
                          <a:latin typeface="Arial"/>
                        </a:rPr>
                        <a:t>        3yrs</a:t>
                      </a:r>
                      <a:endParaRPr lang="en-US" sz="1100" b="1" i="0" u="none" strike="noStrike" dirty="0">
                        <a:latin typeface="Arial"/>
                      </a:endParaRPr>
                    </a:p>
                  </a:txBody>
                  <a:tcPr marL="0" marR="0" marT="0" marB="0" anchor="b"/>
                </a:tc>
                <a:tc>
                  <a:txBody>
                    <a:bodyPr/>
                    <a:lstStyle/>
                    <a:p>
                      <a:pPr algn="l" fontAlgn="b"/>
                      <a:r>
                        <a:rPr lang="en-US" sz="1100" b="1" i="0" u="none" strike="noStrike" dirty="0" smtClean="0">
                          <a:latin typeface="Arial"/>
                        </a:rPr>
                        <a:t>       4yrs</a:t>
                      </a:r>
                      <a:endParaRPr lang="en-US" sz="1100" b="1" i="0" u="none" strike="noStrike" dirty="0">
                        <a:latin typeface="Arial"/>
                      </a:endParaRPr>
                    </a:p>
                  </a:txBody>
                  <a:tcPr marL="0" marR="0" marT="0" marB="0" anchor="b"/>
                </a:tc>
                <a:tc>
                  <a:txBody>
                    <a:bodyPr/>
                    <a:lstStyle/>
                    <a:p>
                      <a:pPr algn="l" fontAlgn="b"/>
                      <a:r>
                        <a:rPr lang="en-US" sz="1000" b="0" i="0" u="none" strike="noStrike" dirty="0" smtClean="0">
                          <a:latin typeface="Arial"/>
                        </a:rPr>
                        <a:t>      </a:t>
                      </a:r>
                      <a:r>
                        <a:rPr lang="en-US" sz="1100" b="1" i="0" u="none" strike="noStrike" dirty="0" smtClean="0">
                          <a:latin typeface="Arial"/>
                        </a:rPr>
                        <a:t> 5yrs</a:t>
                      </a:r>
                      <a:endParaRPr lang="en-US" sz="1000" b="1" i="0" u="none" strike="noStrike" dirty="0">
                        <a:latin typeface="Arial"/>
                      </a:endParaRPr>
                    </a:p>
                  </a:txBody>
                  <a:tcPr marL="0" marR="0" marT="0" marB="0" anchor="b"/>
                </a:tc>
              </a:tr>
              <a:tr h="354062">
                <a:tc>
                  <a:txBody>
                    <a:bodyPr/>
                    <a:lstStyle/>
                    <a:p>
                      <a:pPr algn="l" fontAlgn="b"/>
                      <a:r>
                        <a:rPr lang="en-US" sz="1000" b="0" i="0" u="none" strike="noStrike">
                          <a:latin typeface="Arial"/>
                        </a:rPr>
                        <a:t>case-1</a:t>
                      </a:r>
                    </a:p>
                  </a:txBody>
                  <a:tcPr marL="0" marR="0" marT="0" marB="0" anchor="b"/>
                </a:tc>
                <a:tc>
                  <a:txBody>
                    <a:bodyPr/>
                    <a:lstStyle/>
                    <a:p>
                      <a:pPr algn="r" fontAlgn="b"/>
                      <a:r>
                        <a:rPr lang="en-US" sz="1000" b="0" i="0" u="none" strike="noStrike" dirty="0">
                          <a:solidFill>
                            <a:srgbClr val="000000"/>
                          </a:solidFill>
                          <a:latin typeface="Arial"/>
                        </a:rPr>
                        <a:t>75</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90</a:t>
                      </a:r>
                    </a:p>
                  </a:txBody>
                  <a:tcPr marL="0" marR="0" marT="0" marB="0" anchor="b"/>
                </a:tc>
                <a:tc>
                  <a:txBody>
                    <a:bodyPr/>
                    <a:lstStyle/>
                    <a:p>
                      <a:pPr algn="r" fontAlgn="b"/>
                      <a:r>
                        <a:rPr lang="en-US" sz="1000" b="0" i="0" u="none" strike="noStrike">
                          <a:solidFill>
                            <a:srgbClr val="000000"/>
                          </a:solidFill>
                          <a:latin typeface="Arial"/>
                        </a:rPr>
                        <a:t>85</a:t>
                      </a:r>
                    </a:p>
                  </a:txBody>
                  <a:tcPr marL="0" marR="0" marT="0" marB="0" anchor="b"/>
                </a:tc>
                <a:tc>
                  <a:txBody>
                    <a:bodyPr/>
                    <a:lstStyle/>
                    <a:p>
                      <a:pPr algn="r" fontAlgn="b"/>
                      <a:r>
                        <a:rPr lang="en-US" sz="1000" b="0" i="0" u="none" strike="noStrike">
                          <a:solidFill>
                            <a:srgbClr val="000000"/>
                          </a:solidFill>
                          <a:latin typeface="Arial"/>
                        </a:rPr>
                        <a:t>85</a:t>
                      </a:r>
                    </a:p>
                  </a:txBody>
                  <a:tcPr marL="0" marR="0" marT="0" marB="0" anchor="b"/>
                </a:tc>
              </a:tr>
              <a:tr h="354062">
                <a:tc>
                  <a:txBody>
                    <a:bodyPr/>
                    <a:lstStyle/>
                    <a:p>
                      <a:pPr algn="l" fontAlgn="b"/>
                      <a:r>
                        <a:rPr lang="en-US" sz="1000" b="0" i="0" u="none" strike="noStrike">
                          <a:latin typeface="Arial"/>
                        </a:rPr>
                        <a:t>case-2</a:t>
                      </a:r>
                    </a:p>
                  </a:txBody>
                  <a:tcPr marL="0" marR="0" marT="0" marB="0" anchor="b"/>
                </a:tc>
                <a:tc>
                  <a:txBody>
                    <a:bodyPr/>
                    <a:lstStyle/>
                    <a:p>
                      <a:pPr algn="r" fontAlgn="b"/>
                      <a:r>
                        <a:rPr lang="en-US" sz="1000" b="0" i="0" u="none" strike="noStrike">
                          <a:solidFill>
                            <a:srgbClr val="000000"/>
                          </a:solidFill>
                          <a:latin typeface="Arial"/>
                        </a:rPr>
                        <a:t>90</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c>
                  <a:txBody>
                    <a:bodyPr/>
                    <a:lstStyle/>
                    <a:p>
                      <a:pPr algn="r" fontAlgn="b"/>
                      <a:r>
                        <a:rPr lang="en-US" sz="1000" b="0" i="0" u="none" strike="noStrike" dirty="0">
                          <a:solidFill>
                            <a:srgbClr val="000000"/>
                          </a:solidFill>
                          <a:latin typeface="Arial"/>
                        </a:rPr>
                        <a:t>85</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r>
              <a:tr h="354062">
                <a:tc>
                  <a:txBody>
                    <a:bodyPr/>
                    <a:lstStyle/>
                    <a:p>
                      <a:pPr algn="l" fontAlgn="b"/>
                      <a:r>
                        <a:rPr lang="en-US" sz="1000" b="0" i="0" u="none" strike="noStrike">
                          <a:latin typeface="Arial"/>
                        </a:rPr>
                        <a:t>case-3</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70</a:t>
                      </a:r>
                    </a:p>
                  </a:txBody>
                  <a:tcPr marL="0" marR="0" marT="0" marB="0" anchor="b"/>
                </a:tc>
                <a:tc>
                  <a:txBody>
                    <a:bodyPr/>
                    <a:lstStyle/>
                    <a:p>
                      <a:pPr algn="r" fontAlgn="b"/>
                      <a:r>
                        <a:rPr lang="en-US" sz="1000" b="0" i="0" u="none" strike="noStrike">
                          <a:solidFill>
                            <a:srgbClr val="000000"/>
                          </a:solidFill>
                          <a:latin typeface="Arial"/>
                        </a:rPr>
                        <a:t>90</a:t>
                      </a:r>
                    </a:p>
                  </a:txBody>
                  <a:tcPr marL="0" marR="0" marT="0" marB="0" anchor="b"/>
                </a:tc>
              </a:tr>
              <a:tr h="354062">
                <a:tc>
                  <a:txBody>
                    <a:bodyPr/>
                    <a:lstStyle/>
                    <a:p>
                      <a:pPr algn="l" fontAlgn="b"/>
                      <a:r>
                        <a:rPr lang="en-US" sz="1000" b="0" i="0" u="none" strike="noStrike">
                          <a:latin typeface="Arial"/>
                        </a:rPr>
                        <a:t>acse-4</a:t>
                      </a:r>
                    </a:p>
                  </a:txBody>
                  <a:tcPr marL="0" marR="0" marT="0" marB="0" anchor="b"/>
                </a:tc>
                <a:tc>
                  <a:txBody>
                    <a:bodyPr/>
                    <a:lstStyle/>
                    <a:p>
                      <a:pPr algn="r" fontAlgn="b"/>
                      <a:r>
                        <a:rPr lang="en-US" sz="1000" b="0" i="0" u="none" strike="noStrike">
                          <a:solidFill>
                            <a:srgbClr val="000000"/>
                          </a:solidFill>
                          <a:latin typeface="Arial"/>
                        </a:rPr>
                        <a:t>79</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85</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r>
              <a:tr h="354062">
                <a:tc>
                  <a:txBody>
                    <a:bodyPr/>
                    <a:lstStyle/>
                    <a:p>
                      <a:pPr algn="l" fontAlgn="b"/>
                      <a:r>
                        <a:rPr lang="en-US" sz="1000" b="0" i="0" u="none" strike="noStrike">
                          <a:latin typeface="Arial"/>
                        </a:rPr>
                        <a:t>case-5</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90</a:t>
                      </a:r>
                    </a:p>
                  </a:txBody>
                  <a:tcPr marL="0" marR="0" marT="0" marB="0" anchor="b"/>
                </a:tc>
                <a:tc>
                  <a:txBody>
                    <a:bodyPr/>
                    <a:lstStyle/>
                    <a:p>
                      <a:pPr algn="r" fontAlgn="b"/>
                      <a:r>
                        <a:rPr lang="en-US" sz="1000" b="0" i="0" u="none" strike="noStrike" dirty="0">
                          <a:solidFill>
                            <a:srgbClr val="000000"/>
                          </a:solidFill>
                          <a:latin typeface="Arial"/>
                        </a:rPr>
                        <a:t>90</a:t>
                      </a:r>
                    </a:p>
                  </a:txBody>
                  <a:tcPr marL="0" marR="0" marT="0" marB="0" anchor="b"/>
                </a:tc>
                <a:tc>
                  <a:txBody>
                    <a:bodyPr/>
                    <a:lstStyle/>
                    <a:p>
                      <a:pPr algn="r" fontAlgn="b"/>
                      <a:r>
                        <a:rPr lang="en-US" sz="1000" b="0" i="0" u="none" strike="noStrike">
                          <a:solidFill>
                            <a:srgbClr val="000000"/>
                          </a:solidFill>
                          <a:latin typeface="Arial"/>
                        </a:rPr>
                        <a:t>85</a:t>
                      </a:r>
                    </a:p>
                  </a:txBody>
                  <a:tcPr marL="0" marR="0" marT="0" marB="0" anchor="b"/>
                </a:tc>
              </a:tr>
              <a:tr h="354062">
                <a:tc>
                  <a:txBody>
                    <a:bodyPr/>
                    <a:lstStyle/>
                    <a:p>
                      <a:pPr algn="l" fontAlgn="b"/>
                      <a:r>
                        <a:rPr lang="en-US" sz="1000" b="0" i="0" u="none" strike="noStrike">
                          <a:latin typeface="Arial"/>
                        </a:rPr>
                        <a:t>case-6</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r>
              <a:tr h="354062">
                <a:tc>
                  <a:txBody>
                    <a:bodyPr/>
                    <a:lstStyle/>
                    <a:p>
                      <a:pPr algn="l" fontAlgn="b"/>
                      <a:r>
                        <a:rPr lang="en-US" sz="1000" b="0" i="0" u="none" strike="noStrike">
                          <a:latin typeface="Arial"/>
                        </a:rPr>
                        <a:t>case-7</a:t>
                      </a:r>
                    </a:p>
                  </a:txBody>
                  <a:tcPr marL="0" marR="0" marT="0" marB="0" anchor="b"/>
                </a:tc>
                <a:tc>
                  <a:txBody>
                    <a:bodyPr/>
                    <a:lstStyle/>
                    <a:p>
                      <a:pPr algn="r" fontAlgn="b"/>
                      <a:r>
                        <a:rPr lang="en-US" sz="1000" b="0" i="0" u="none" strike="noStrike">
                          <a:solidFill>
                            <a:srgbClr val="000000"/>
                          </a:solidFill>
                          <a:latin typeface="Arial"/>
                        </a:rPr>
                        <a:t>70</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r>
              <a:tr h="354062">
                <a:tc>
                  <a:txBody>
                    <a:bodyPr/>
                    <a:lstStyle/>
                    <a:p>
                      <a:pPr algn="l" fontAlgn="b"/>
                      <a:r>
                        <a:rPr lang="en-US" sz="1000" b="0" i="0" u="none" strike="noStrike">
                          <a:latin typeface="Arial"/>
                        </a:rPr>
                        <a:t>case-8</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90</a:t>
                      </a:r>
                    </a:p>
                  </a:txBody>
                  <a:tcPr marL="0" marR="0" marT="0" marB="0" anchor="b"/>
                </a:tc>
                <a:tc>
                  <a:txBody>
                    <a:bodyPr/>
                    <a:lstStyle/>
                    <a:p>
                      <a:pPr algn="r" fontAlgn="b"/>
                      <a:r>
                        <a:rPr lang="en-US" sz="1000" b="0" i="0" u="none" strike="noStrike">
                          <a:solidFill>
                            <a:srgbClr val="000000"/>
                          </a:solidFill>
                          <a:latin typeface="Arial"/>
                        </a:rPr>
                        <a:t>90</a:t>
                      </a:r>
                    </a:p>
                  </a:txBody>
                  <a:tcPr marL="0" marR="0" marT="0" marB="0" anchor="b"/>
                </a:tc>
                <a:tc>
                  <a:txBody>
                    <a:bodyPr/>
                    <a:lstStyle/>
                    <a:p>
                      <a:pPr algn="r" fontAlgn="b"/>
                      <a:r>
                        <a:rPr lang="en-US" sz="1000" b="0" i="0" u="none" strike="noStrike">
                          <a:solidFill>
                            <a:srgbClr val="000000"/>
                          </a:solidFill>
                          <a:latin typeface="Arial"/>
                        </a:rPr>
                        <a:t>85</a:t>
                      </a:r>
                    </a:p>
                  </a:txBody>
                  <a:tcPr marL="0" marR="0" marT="0" marB="0" anchor="b"/>
                </a:tc>
                <a:tc>
                  <a:txBody>
                    <a:bodyPr/>
                    <a:lstStyle/>
                    <a:p>
                      <a:pPr algn="r" fontAlgn="b"/>
                      <a:r>
                        <a:rPr lang="en-US" sz="1000" b="0" i="0" u="none" strike="noStrike">
                          <a:solidFill>
                            <a:srgbClr val="000000"/>
                          </a:solidFill>
                          <a:latin typeface="Arial"/>
                        </a:rPr>
                        <a:t>90</a:t>
                      </a:r>
                    </a:p>
                  </a:txBody>
                  <a:tcPr marL="0" marR="0" marT="0" marB="0" anchor="b"/>
                </a:tc>
              </a:tr>
              <a:tr h="354062">
                <a:tc>
                  <a:txBody>
                    <a:bodyPr/>
                    <a:lstStyle/>
                    <a:p>
                      <a:pPr algn="l" fontAlgn="b"/>
                      <a:r>
                        <a:rPr lang="en-US" sz="1000" b="0" i="0" u="none" strike="noStrike">
                          <a:latin typeface="Arial"/>
                        </a:rPr>
                        <a:t>case-9</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c>
                  <a:txBody>
                    <a:bodyPr/>
                    <a:lstStyle/>
                    <a:p>
                      <a:pPr algn="r" fontAlgn="b"/>
                      <a:r>
                        <a:rPr lang="en-US" sz="1000" b="0" i="0" u="none" strike="noStrike">
                          <a:solidFill>
                            <a:srgbClr val="000000"/>
                          </a:solidFill>
                          <a:latin typeface="Arial"/>
                        </a:rPr>
                        <a:t>85</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c>
                  <a:txBody>
                    <a:bodyPr/>
                    <a:lstStyle/>
                    <a:p>
                      <a:pPr algn="r" fontAlgn="b"/>
                      <a:r>
                        <a:rPr lang="en-US" sz="1000" b="0" i="0" u="none" strike="noStrike">
                          <a:solidFill>
                            <a:srgbClr val="000000"/>
                          </a:solidFill>
                          <a:latin typeface="Arial"/>
                        </a:rPr>
                        <a:t>85</a:t>
                      </a:r>
                    </a:p>
                  </a:txBody>
                  <a:tcPr marL="0" marR="0" marT="0" marB="0" anchor="b"/>
                </a:tc>
              </a:tr>
              <a:tr h="354062">
                <a:tc>
                  <a:txBody>
                    <a:bodyPr/>
                    <a:lstStyle/>
                    <a:p>
                      <a:pPr algn="l" fontAlgn="b"/>
                      <a:r>
                        <a:rPr lang="en-US" sz="1000" b="0" i="0" u="none" strike="noStrike">
                          <a:latin typeface="Arial"/>
                        </a:rPr>
                        <a:t>case-10</a:t>
                      </a:r>
                    </a:p>
                  </a:txBody>
                  <a:tcPr marL="0" marR="0" marT="0" marB="0" anchor="b"/>
                </a:tc>
                <a:tc>
                  <a:txBody>
                    <a:bodyPr/>
                    <a:lstStyle/>
                    <a:p>
                      <a:pPr algn="r" fontAlgn="b"/>
                      <a:r>
                        <a:rPr lang="en-US" sz="1000" b="0" i="0" u="none" strike="noStrike">
                          <a:solidFill>
                            <a:srgbClr val="000000"/>
                          </a:solidFill>
                          <a:latin typeface="Arial"/>
                        </a:rPr>
                        <a:t>90</a:t>
                      </a:r>
                    </a:p>
                  </a:txBody>
                  <a:tcPr marL="0" marR="0" marT="0" marB="0" anchor="b"/>
                </a:tc>
                <a:tc>
                  <a:txBody>
                    <a:bodyPr/>
                    <a:lstStyle/>
                    <a:p>
                      <a:pPr algn="r" fontAlgn="b"/>
                      <a:r>
                        <a:rPr lang="en-US" sz="1000" b="0" i="0" u="none" strike="noStrike">
                          <a:solidFill>
                            <a:srgbClr val="000000"/>
                          </a:solidFill>
                          <a:latin typeface="Arial"/>
                        </a:rPr>
                        <a:t>85</a:t>
                      </a:r>
                    </a:p>
                  </a:txBody>
                  <a:tcPr marL="0" marR="0" marT="0" marB="0" anchor="b"/>
                </a:tc>
                <a:tc>
                  <a:txBody>
                    <a:bodyPr/>
                    <a:lstStyle/>
                    <a:p>
                      <a:pPr algn="r" fontAlgn="b"/>
                      <a:r>
                        <a:rPr lang="en-US" sz="1000" b="0" i="0" u="none" strike="noStrike">
                          <a:solidFill>
                            <a:srgbClr val="000000"/>
                          </a:solidFill>
                          <a:latin typeface="Arial"/>
                        </a:rPr>
                        <a:t>90</a:t>
                      </a:r>
                    </a:p>
                  </a:txBody>
                  <a:tcPr marL="0" marR="0" marT="0" marB="0" anchor="b"/>
                </a:tc>
                <a:tc>
                  <a:txBody>
                    <a:bodyPr/>
                    <a:lstStyle/>
                    <a:p>
                      <a:pPr algn="r" fontAlgn="b"/>
                      <a:r>
                        <a:rPr lang="en-US" sz="1000" b="0" i="0" u="none" strike="noStrike">
                          <a:solidFill>
                            <a:srgbClr val="000000"/>
                          </a:solidFill>
                          <a:latin typeface="Arial"/>
                        </a:rPr>
                        <a:t>85</a:t>
                      </a:r>
                    </a:p>
                  </a:txBody>
                  <a:tcPr marL="0" marR="0" marT="0" marB="0" anchor="b"/>
                </a:tc>
                <a:tc>
                  <a:txBody>
                    <a:bodyPr/>
                    <a:lstStyle/>
                    <a:p>
                      <a:pPr algn="r" fontAlgn="b"/>
                      <a:r>
                        <a:rPr lang="en-US" sz="1000" b="0" i="0" u="none" strike="noStrike">
                          <a:solidFill>
                            <a:srgbClr val="000000"/>
                          </a:solidFill>
                          <a:latin typeface="Arial"/>
                        </a:rPr>
                        <a:t>85</a:t>
                      </a:r>
                    </a:p>
                  </a:txBody>
                  <a:tcPr marL="0" marR="0" marT="0" marB="0" anchor="b"/>
                </a:tc>
              </a:tr>
              <a:tr h="354062">
                <a:tc>
                  <a:txBody>
                    <a:bodyPr/>
                    <a:lstStyle/>
                    <a:p>
                      <a:pPr algn="l" fontAlgn="b"/>
                      <a:r>
                        <a:rPr lang="en-US" sz="1000" b="0" i="0" u="none" strike="noStrike">
                          <a:latin typeface="Arial"/>
                        </a:rPr>
                        <a:t>case-11</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c>
                  <a:txBody>
                    <a:bodyPr/>
                    <a:lstStyle/>
                    <a:p>
                      <a:pPr algn="r" fontAlgn="b"/>
                      <a:r>
                        <a:rPr lang="en-US" sz="1000" b="0" i="0" u="none" strike="noStrike">
                          <a:solidFill>
                            <a:srgbClr val="000000"/>
                          </a:solidFill>
                          <a:latin typeface="Arial"/>
                        </a:rPr>
                        <a:t>80</a:t>
                      </a:r>
                    </a:p>
                  </a:txBody>
                  <a:tcPr marL="0" marR="0" marT="0" marB="0" anchor="b"/>
                </a:tc>
                <a:tc>
                  <a:txBody>
                    <a:bodyPr/>
                    <a:lstStyle/>
                    <a:p>
                      <a:pPr algn="r" fontAlgn="b"/>
                      <a:r>
                        <a:rPr lang="en-US" sz="1000" b="0" i="0" u="none" strike="noStrike">
                          <a:solidFill>
                            <a:srgbClr val="000000"/>
                          </a:solidFill>
                          <a:latin typeface="Arial"/>
                        </a:rPr>
                        <a:t>70</a:t>
                      </a:r>
                    </a:p>
                  </a:txBody>
                  <a:tcPr marL="0" marR="0" marT="0" marB="0" anchor="b"/>
                </a:tc>
                <a:tc>
                  <a:txBody>
                    <a:bodyPr/>
                    <a:lstStyle/>
                    <a:p>
                      <a:pPr algn="r" fontAlgn="b"/>
                      <a:r>
                        <a:rPr lang="en-US" sz="1000" b="0" i="0" u="none" strike="noStrike">
                          <a:solidFill>
                            <a:srgbClr val="000000"/>
                          </a:solidFill>
                          <a:latin typeface="Arial"/>
                        </a:rPr>
                        <a:t>75</a:t>
                      </a:r>
                    </a:p>
                  </a:txBody>
                  <a:tcPr marL="0" marR="0" marT="0" marB="0" anchor="b"/>
                </a:tc>
                <a:tc>
                  <a:txBody>
                    <a:bodyPr/>
                    <a:lstStyle/>
                    <a:p>
                      <a:pPr algn="r" fontAlgn="b"/>
                      <a:r>
                        <a:rPr lang="en-US" sz="1000" b="0" i="0" u="none" strike="noStrike" dirty="0">
                          <a:solidFill>
                            <a:srgbClr val="000000"/>
                          </a:solidFill>
                          <a:latin typeface="Arial"/>
                        </a:rPr>
                        <a:t>75</a:t>
                      </a:r>
                    </a:p>
                  </a:txBody>
                  <a:tcPr marL="0" marR="0" marT="0" marB="0" anchor="b"/>
                </a:tc>
              </a:tr>
            </a:tbl>
          </a:graphicData>
        </a:graphic>
      </p:graphicFrame>
      <p:graphicFrame>
        <p:nvGraphicFramePr>
          <p:cNvPr id="10" name="Content Placeholder 9"/>
          <p:cNvGraphicFramePr>
            <a:graphicFrameLocks noGrp="1"/>
          </p:cNvGraphicFramePr>
          <p:nvPr>
            <p:ph sz="quarter" idx="4294967295"/>
          </p:nvPr>
        </p:nvGraphicFramePr>
        <p:xfrm>
          <a:off x="5076056" y="1989138"/>
          <a:ext cx="4067944" cy="439219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bwMode="auto">
          <a:xfrm>
            <a:off x="5257800" y="6172200"/>
            <a:ext cx="3657600" cy="369888"/>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spAutoFit/>
          </a:bodyPr>
          <a:lstStyle/>
          <a:p>
            <a:pPr>
              <a:defRPr/>
            </a:pPr>
            <a:r>
              <a:rPr lang="en-US" dirty="0">
                <a:latin typeface="Times New Roman" pitchFamily="18" charset="0"/>
                <a:cs typeface="+mn-cs"/>
              </a:rPr>
              <a:t>AWAITING PUBLICATION </a:t>
            </a:r>
            <a:r>
              <a:rPr lang="en-US" dirty="0" smtClean="0">
                <a:latin typeface="Times New Roman" pitchFamily="18" charset="0"/>
                <a:cs typeface="+mn-cs"/>
              </a:rPr>
              <a:t>2014</a:t>
            </a:r>
            <a:endParaRPr lang="en-US" dirty="0">
              <a:latin typeface="Times New Roman" pitchFamily="18" charset="0"/>
              <a:cs typeface="+mn-cs"/>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52736"/>
            <a:ext cx="8301608" cy="710952"/>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600" dirty="0" smtClean="0">
                <a:latin typeface="Times New Roman" pitchFamily="18" charset="0"/>
                <a:cs typeface="Times New Roman" pitchFamily="18" charset="0"/>
              </a:rPr>
              <a:t>AUTOLOGUS UC BLOOD– STEM CELL</a:t>
            </a:r>
            <a:endParaRPr lang="en-US" sz="3600" dirty="0">
              <a:latin typeface="Times New Roman" pitchFamily="18" charset="0"/>
              <a:cs typeface="Times New Roman" pitchFamily="18" charset="0"/>
            </a:endParaRPr>
          </a:p>
        </p:txBody>
      </p:sp>
      <p:pic>
        <p:nvPicPr>
          <p:cNvPr id="5" name="Content Placeholder 4" descr="stemcells.jpg"/>
          <p:cNvPicPr>
            <a:picLocks noGrp="1" noChangeAspect="1"/>
          </p:cNvPicPr>
          <p:nvPr>
            <p:ph idx="1"/>
          </p:nvPr>
        </p:nvPicPr>
        <p:blipFill>
          <a:blip r:embed="rId2" cstate="print"/>
          <a:stretch>
            <a:fillRect/>
          </a:stretch>
        </p:blipFill>
        <p:spPr>
          <a:xfrm>
            <a:off x="683568" y="2420888"/>
            <a:ext cx="4104456" cy="4105356"/>
          </a:xfrm>
        </p:spPr>
      </p:pic>
      <p:pic>
        <p:nvPicPr>
          <p:cNvPr id="321538" name="Picture 2" descr="http://www.uclh.nhs.uk/News/PublishingImages/2011/November/blood_main.jpg"/>
          <p:cNvPicPr>
            <a:picLocks noChangeAspect="1" noChangeArrowheads="1"/>
          </p:cNvPicPr>
          <p:nvPr/>
        </p:nvPicPr>
        <p:blipFill>
          <a:blip r:embed="rId3" cstate="print"/>
          <a:srcRect/>
          <a:stretch>
            <a:fillRect/>
          </a:stretch>
        </p:blipFill>
        <p:spPr bwMode="auto">
          <a:xfrm>
            <a:off x="5004048" y="2564904"/>
            <a:ext cx="3744416" cy="30575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7067128" cy="1008112"/>
          </a:xfrm>
        </p:spPr>
        <p:style>
          <a:lnRef idx="2">
            <a:schemeClr val="accent3">
              <a:shade val="50000"/>
            </a:schemeClr>
          </a:lnRef>
          <a:fillRef idx="1">
            <a:schemeClr val="accent3"/>
          </a:fillRef>
          <a:effectRef idx="0">
            <a:schemeClr val="accent3"/>
          </a:effectRef>
          <a:fontRef idx="minor">
            <a:schemeClr val="lt1"/>
          </a:fontRef>
        </p:style>
        <p:txBody>
          <a:bodyPr/>
          <a:lstStyle/>
          <a:p>
            <a:r>
              <a:rPr lang="en-US" sz="3200" dirty="0" smtClean="0">
                <a:latin typeface="Times New Roman" pitchFamily="18" charset="0"/>
                <a:cs typeface="Times New Roman" pitchFamily="18" charset="0"/>
              </a:rPr>
              <a:t>AUTOLOGUS UC BLOOD– STEM CELL</a:t>
            </a:r>
            <a:endParaRPr lang="en-US" sz="3200" dirty="0"/>
          </a:p>
        </p:txBody>
      </p:sp>
      <p:sp>
        <p:nvSpPr>
          <p:cNvPr id="3" name="Content Placeholder 2"/>
          <p:cNvSpPr>
            <a:spLocks noGrp="1"/>
          </p:cNvSpPr>
          <p:nvPr>
            <p:ph idx="1"/>
          </p:nvPr>
        </p:nvSpPr>
        <p:spPr>
          <a:xfrm>
            <a:off x="323528" y="2852936"/>
            <a:ext cx="8496944" cy="3744416"/>
          </a:xfrm>
        </p:spPr>
        <p:style>
          <a:lnRef idx="1">
            <a:schemeClr val="accent3"/>
          </a:lnRef>
          <a:fillRef idx="2">
            <a:schemeClr val="accent3"/>
          </a:fillRef>
          <a:effectRef idx="1">
            <a:schemeClr val="accent3"/>
          </a:effectRef>
          <a:fontRef idx="minor">
            <a:schemeClr val="dk1"/>
          </a:fontRef>
        </p:style>
        <p:txBody>
          <a:bodyPr/>
          <a:lstStyle/>
          <a:p>
            <a:pPr algn="just"/>
            <a:r>
              <a:rPr lang="en-US" dirty="0" smtClean="0">
                <a:latin typeface="Times New Roman" pitchFamily="18" charset="0"/>
                <a:cs typeface="Times New Roman" pitchFamily="18" charset="0"/>
              </a:rPr>
              <a:t>This is an attractive idea because the immediate availability of </a:t>
            </a:r>
            <a:r>
              <a:rPr lang="en-US" dirty="0" err="1" smtClean="0">
                <a:latin typeface="Times New Roman" pitchFamily="18" charset="0"/>
                <a:cs typeface="Times New Roman" pitchFamily="18" charset="0"/>
              </a:rPr>
              <a:t>autologous</a:t>
            </a:r>
            <a:r>
              <a:rPr lang="en-US" dirty="0" smtClean="0">
                <a:latin typeface="Times New Roman" pitchFamily="18" charset="0"/>
                <a:cs typeface="Times New Roman" pitchFamily="18" charset="0"/>
              </a:rPr>
              <a:t> cord blood after delivery of an infant meant that the benefit of any infused stem cell would likely be greatest soon after the injury has occurred, especially during the reperfusion phase. </a:t>
            </a:r>
          </a:p>
          <a:p>
            <a:pPr algn="just"/>
            <a:r>
              <a:rPr lang="en-US" dirty="0" smtClean="0">
                <a:latin typeface="Times New Roman" pitchFamily="18" charset="0"/>
                <a:cs typeface="Times New Roman" pitchFamily="18" charset="0"/>
              </a:rPr>
              <a:t>In addition there would be no problem of </a:t>
            </a:r>
            <a:r>
              <a:rPr lang="en-US" i="1" dirty="0" smtClean="0">
                <a:latin typeface="Times New Roman" pitchFamily="18" charset="0"/>
                <a:cs typeface="Times New Roman" pitchFamily="18" charset="0"/>
              </a:rPr>
              <a:t>HLA incompatibility, and the nucleated cell </a:t>
            </a:r>
            <a:r>
              <a:rPr lang="en-US" dirty="0" smtClean="0">
                <a:latin typeface="Times New Roman" pitchFamily="18" charset="0"/>
                <a:cs typeface="Times New Roman" pitchFamily="18" charset="0"/>
              </a:rPr>
              <a:t>viability of fresh cord blood would be better than </a:t>
            </a:r>
            <a:r>
              <a:rPr lang="en-US" dirty="0" err="1" smtClean="0">
                <a:latin typeface="Times New Roman" pitchFamily="18" charset="0"/>
                <a:cs typeface="Times New Roman" pitchFamily="18" charset="0"/>
              </a:rPr>
              <a:t>cryopreserved</a:t>
            </a:r>
            <a:r>
              <a:rPr lang="en-US" dirty="0" smtClean="0">
                <a:latin typeface="Times New Roman" pitchFamily="18" charset="0"/>
                <a:cs typeface="Times New Roman" pitchFamily="18" charset="0"/>
              </a:rPr>
              <a:t> cord blood units.</a:t>
            </a:r>
            <a:endParaRPr lang="en-US" dirty="0">
              <a:latin typeface="Times New Roman" pitchFamily="18" charset="0"/>
              <a:cs typeface="Times New Roman" pitchFamily="18" charset="0"/>
            </a:endParaRPr>
          </a:p>
        </p:txBody>
      </p:sp>
      <p:pic>
        <p:nvPicPr>
          <p:cNvPr id="311298" name="Picture 2" descr="http://www2.villabetania.org/ginecologia/images/stories/donazione-del-sangue.jpg"/>
          <p:cNvPicPr>
            <a:picLocks noChangeAspect="1" noChangeArrowheads="1"/>
          </p:cNvPicPr>
          <p:nvPr/>
        </p:nvPicPr>
        <p:blipFill>
          <a:blip r:embed="rId2" cstate="print"/>
          <a:srcRect/>
          <a:stretch>
            <a:fillRect/>
          </a:stretch>
        </p:blipFill>
        <p:spPr bwMode="auto">
          <a:xfrm>
            <a:off x="7239000" y="188640"/>
            <a:ext cx="1905000" cy="190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4293096"/>
            <a:ext cx="8229600" cy="1367731"/>
          </a:xfrm>
        </p:spPr>
        <p:txBody>
          <a:bodyPr/>
          <a:lstStyle/>
          <a:p>
            <a:r>
              <a:rPr lang="en-US" b="1" i="1" dirty="0" smtClean="0">
                <a:solidFill>
                  <a:srgbClr val="FF0000"/>
                </a:solidFill>
                <a:latin typeface="Times New Roman" pitchFamily="18" charset="0"/>
                <a:cs typeface="Times New Roman" pitchFamily="18" charset="0"/>
              </a:rPr>
              <a:t>Feasibility of </a:t>
            </a:r>
            <a:r>
              <a:rPr lang="en-US" b="1" i="1" dirty="0" err="1" smtClean="0">
                <a:solidFill>
                  <a:srgbClr val="FF0000"/>
                </a:solidFill>
                <a:latin typeface="Times New Roman" pitchFamily="18" charset="0"/>
                <a:cs typeface="Times New Roman" pitchFamily="18" charset="0"/>
              </a:rPr>
              <a:t>autologous</a:t>
            </a:r>
            <a:r>
              <a:rPr lang="en-US" b="1" i="1" dirty="0" smtClean="0">
                <a:solidFill>
                  <a:srgbClr val="FF0000"/>
                </a:solidFill>
                <a:latin typeface="Times New Roman" pitchFamily="18" charset="0"/>
                <a:cs typeface="Times New Roman" pitchFamily="18" charset="0"/>
              </a:rPr>
              <a:t> cord blood cells for infants with hypoxic-ischemic encephalopathy.</a:t>
            </a:r>
          </a:p>
          <a:p>
            <a:r>
              <a:rPr lang="en-US" b="1" i="1" dirty="0" smtClean="0">
                <a:solidFill>
                  <a:srgbClr val="FF0000"/>
                </a:solidFill>
                <a:latin typeface="Times New Roman" pitchFamily="18" charset="0"/>
                <a:cs typeface="Times New Roman" pitchFamily="18" charset="0"/>
              </a:rPr>
              <a:t>Cotton CM et al,2012 @ DUKE UNIVERSITY</a:t>
            </a:r>
          </a:p>
          <a:p>
            <a:pPr algn="just">
              <a:buNone/>
            </a:pPr>
            <a:endParaRPr lang="en-US" dirty="0"/>
          </a:p>
        </p:txBody>
      </p:sp>
      <p:pic>
        <p:nvPicPr>
          <p:cNvPr id="292866" name="Picture 2" descr="http://2.bp.blogspot.com/_AWHMVSO0R1s/TFBP5cZi7WI/AAAAAAAAAPc/tsqderQABIE/s1600/logo.gif"/>
          <p:cNvPicPr>
            <a:picLocks noChangeAspect="1" noChangeArrowheads="1"/>
          </p:cNvPicPr>
          <p:nvPr/>
        </p:nvPicPr>
        <p:blipFill>
          <a:blip r:embed="rId2" cstate="print"/>
          <a:srcRect/>
          <a:stretch>
            <a:fillRect/>
          </a:stretch>
        </p:blipFill>
        <p:spPr bwMode="auto">
          <a:xfrm>
            <a:off x="5865793" y="0"/>
            <a:ext cx="3278207" cy="3501008"/>
          </a:xfrm>
          <a:prstGeom prst="rect">
            <a:avLst/>
          </a:prstGeom>
          <a:noFill/>
        </p:spPr>
      </p:pic>
      <p:pic>
        <p:nvPicPr>
          <p:cNvPr id="292870" name="Picture 6" descr="http://1.bp.blogspot.com/-OXkhXzRr-Yg/Uid4St4RiWI/AAAAAAAAOfU/Q3tahN7WBbI/s400/Duke+University+US.jpg"/>
          <p:cNvPicPr>
            <a:picLocks noChangeAspect="1" noChangeArrowheads="1"/>
          </p:cNvPicPr>
          <p:nvPr/>
        </p:nvPicPr>
        <p:blipFill>
          <a:blip r:embed="rId3" cstate="print"/>
          <a:srcRect/>
          <a:stretch>
            <a:fillRect/>
          </a:stretch>
        </p:blipFill>
        <p:spPr bwMode="auto">
          <a:xfrm>
            <a:off x="0" y="0"/>
            <a:ext cx="5148064" cy="3861048"/>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060848"/>
            <a:ext cx="9144000" cy="4797152"/>
          </a:xfrm>
        </p:spPr>
        <p:style>
          <a:lnRef idx="2">
            <a:schemeClr val="accent1"/>
          </a:lnRef>
          <a:fillRef idx="1">
            <a:schemeClr val="lt1"/>
          </a:fillRef>
          <a:effectRef idx="0">
            <a:schemeClr val="accent1"/>
          </a:effectRef>
          <a:fontRef idx="minor">
            <a:schemeClr val="dk1"/>
          </a:fontRef>
        </p:style>
        <p:txBody>
          <a:bodyPr/>
          <a:lstStyle/>
          <a:p>
            <a:pPr algn="just"/>
            <a:r>
              <a:rPr lang="en-US" dirty="0" smtClean="0">
                <a:latin typeface="Times New Roman" pitchFamily="18" charset="0"/>
                <a:cs typeface="Times New Roman" pitchFamily="18" charset="0"/>
              </a:rPr>
              <a:t>Twenty-three infants were cooled and received cells. Median collection and infusion volumes were 36 and 4.3 </a:t>
            </a:r>
            <a:r>
              <a:rPr lang="en-US" dirty="0" err="1" smtClean="0">
                <a:latin typeface="Times New Roman" pitchFamily="18" charset="0"/>
                <a:cs typeface="Times New Roman" pitchFamily="18" charset="0"/>
              </a:rPr>
              <a:t>mL.</a:t>
            </a:r>
            <a:r>
              <a:rPr lang="en-US" dirty="0" smtClean="0">
                <a:latin typeface="Times New Roman" pitchFamily="18" charset="0"/>
                <a:cs typeface="Times New Roman" pitchFamily="18" charset="0"/>
              </a:rPr>
              <a:t> Vital signs including oxygen saturation were similar before and after infusions in the first 48 postnatal hours. Cell recipients and concurrent cooled infants had similar hospital outcomes. Thirteen of 18 (74%) cell recipients and 19 of 46 (41%) concurrent cooled infants with known 1-year outcomes survived with scores &gt;85.</a:t>
            </a:r>
          </a:p>
          <a:p>
            <a:pPr algn="just"/>
            <a:r>
              <a:rPr lang="en-US" b="1" cap="all" dirty="0" smtClean="0">
                <a:latin typeface="Times New Roman" pitchFamily="18" charset="0"/>
                <a:cs typeface="Times New Roman" pitchFamily="18" charset="0"/>
              </a:rPr>
              <a:t>CONCLUSIONS:</a:t>
            </a:r>
          </a:p>
          <a:p>
            <a:pPr algn="just"/>
            <a:r>
              <a:rPr lang="en-US" b="1" i="1" dirty="0" smtClean="0">
                <a:solidFill>
                  <a:srgbClr val="FF0000"/>
                </a:solidFill>
                <a:latin typeface="Times New Roman" pitchFamily="18" charset="0"/>
                <a:cs typeface="Times New Roman" pitchFamily="18" charset="0"/>
              </a:rPr>
              <a:t>Collection, preparation, and infusion of fresh </a:t>
            </a:r>
            <a:r>
              <a:rPr lang="en-US" b="1" i="1" dirty="0" err="1" smtClean="0">
                <a:solidFill>
                  <a:srgbClr val="FF0000"/>
                </a:solidFill>
                <a:latin typeface="Times New Roman" pitchFamily="18" charset="0"/>
                <a:cs typeface="Times New Roman" pitchFamily="18" charset="0"/>
              </a:rPr>
              <a:t>autologous</a:t>
            </a:r>
            <a:r>
              <a:rPr lang="en-US" b="1" i="1" dirty="0" smtClean="0">
                <a:solidFill>
                  <a:srgbClr val="FF0000"/>
                </a:solidFill>
                <a:latin typeface="Times New Roman" pitchFamily="18" charset="0"/>
                <a:cs typeface="Times New Roman" pitchFamily="18" charset="0"/>
              </a:rPr>
              <a:t> UCB cells for use in infants with HIE is feasible. A randomized double-blind study is needed.</a:t>
            </a:r>
          </a:p>
          <a:p>
            <a:endParaRPr lang="en-US" b="1" i="1" dirty="0">
              <a:solidFill>
                <a:srgbClr val="FF0000"/>
              </a:solidFill>
            </a:endParaRPr>
          </a:p>
        </p:txBody>
      </p:sp>
      <p:pic>
        <p:nvPicPr>
          <p:cNvPr id="4" name="Picture 2" descr="http://2.bp.blogspot.com/_AWHMVSO0R1s/TFBP5cZi7WI/AAAAAAAAAPc/tsqderQABIE/s1600/logo.gif"/>
          <p:cNvPicPr>
            <a:picLocks noChangeAspect="1" noChangeArrowheads="1"/>
          </p:cNvPicPr>
          <p:nvPr/>
        </p:nvPicPr>
        <p:blipFill>
          <a:blip r:embed="rId2" cstate="print"/>
          <a:srcRect/>
          <a:stretch>
            <a:fillRect/>
          </a:stretch>
        </p:blipFill>
        <p:spPr bwMode="auto">
          <a:xfrm>
            <a:off x="7349153" y="0"/>
            <a:ext cx="1794847" cy="1916832"/>
          </a:xfrm>
          <a:prstGeom prst="rect">
            <a:avLst/>
          </a:prstGeom>
          <a:noFill/>
        </p:spPr>
      </p:pic>
      <p:pic>
        <p:nvPicPr>
          <p:cNvPr id="5" name="Picture 4" descr="http://fashionentlaw.com/wp-content/uploads/2011/11/Evidence.jpg"/>
          <p:cNvPicPr>
            <a:picLocks noChangeAspect="1" noChangeArrowheads="1"/>
          </p:cNvPicPr>
          <p:nvPr/>
        </p:nvPicPr>
        <p:blipFill>
          <a:blip r:embed="rId3" cstate="print"/>
          <a:srcRect/>
          <a:stretch>
            <a:fillRect/>
          </a:stretch>
        </p:blipFill>
        <p:spPr bwMode="auto">
          <a:xfrm>
            <a:off x="0" y="0"/>
            <a:ext cx="2987824" cy="216617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en-US" smtClean="0">
                <a:solidFill>
                  <a:srgbClr val="E98604"/>
                </a:solidFill>
              </a:rPr>
              <a:t>Prognosis in HIE</a:t>
            </a:r>
          </a:p>
        </p:txBody>
      </p:sp>
      <p:sp>
        <p:nvSpPr>
          <p:cNvPr id="205827" name="Rectangle 3"/>
          <p:cNvSpPr>
            <a:spLocks noGrp="1" noChangeArrowheads="1"/>
          </p:cNvSpPr>
          <p:nvPr>
            <p:ph idx="1"/>
          </p:nvPr>
        </p:nvSpPr>
        <p:spPr>
          <a:xfrm>
            <a:off x="539552" y="2348880"/>
            <a:ext cx="7848872" cy="4204320"/>
          </a:xfrm>
        </p:spPr>
        <p:style>
          <a:lnRef idx="2">
            <a:schemeClr val="accent1"/>
          </a:lnRef>
          <a:fillRef idx="1001">
            <a:schemeClr val="lt2"/>
          </a:fillRef>
          <a:effectRef idx="0">
            <a:schemeClr val="accent1"/>
          </a:effectRef>
          <a:fontRef idx="minor">
            <a:schemeClr val="dk1"/>
          </a:fontRef>
        </p:style>
        <p:txBody>
          <a:bodyPr/>
          <a:lstStyle/>
          <a:p>
            <a:r>
              <a:rPr lang="en-US" dirty="0" smtClean="0">
                <a:latin typeface="Times New Roman" pitchFamily="18" charset="0"/>
                <a:cs typeface="Times New Roman" pitchFamily="18" charset="0"/>
              </a:rPr>
              <a:t>Usually by a neurological examination</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The </a:t>
            </a:r>
            <a:r>
              <a:rPr lang="en-US" dirty="0" err="1" smtClean="0">
                <a:latin typeface="Times New Roman" pitchFamily="18" charset="0"/>
                <a:cs typeface="Times New Roman" pitchFamily="18" charset="0"/>
              </a:rPr>
              <a:t>Sarnat</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Sarnat</a:t>
            </a:r>
            <a:r>
              <a:rPr lang="en-US" dirty="0" smtClean="0">
                <a:latin typeface="Times New Roman" pitchFamily="18" charset="0"/>
                <a:cs typeface="Times New Roman" pitchFamily="18" charset="0"/>
              </a:rPr>
              <a:t> stages predict long-term outcome, but are often determined well after birth (</a:t>
            </a:r>
            <a:r>
              <a:rPr lang="en-US" sz="2400" dirty="0" err="1" smtClean="0">
                <a:latin typeface="Times New Roman" pitchFamily="18" charset="0"/>
                <a:cs typeface="Times New Roman" pitchFamily="18" charset="0"/>
              </a:rPr>
              <a:t>Sarnat</a:t>
            </a:r>
            <a:r>
              <a:rPr lang="en-US" sz="2400" dirty="0" smtClean="0">
                <a:latin typeface="Times New Roman" pitchFamily="18" charset="0"/>
                <a:cs typeface="Times New Roman" pitchFamily="18" charset="0"/>
              </a:rPr>
              <a:t> &amp; </a:t>
            </a:r>
            <a:r>
              <a:rPr lang="en-US" sz="2400" dirty="0" err="1" smtClean="0">
                <a:latin typeface="Times New Roman" pitchFamily="18" charset="0"/>
                <a:cs typeface="Times New Roman" pitchFamily="18" charset="0"/>
              </a:rPr>
              <a:t>Sarnat</a:t>
            </a:r>
            <a:r>
              <a:rPr lang="en-US" sz="24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Arch Neurol.</a:t>
            </a:r>
            <a:r>
              <a:rPr lang="en-US" sz="2400" dirty="0" smtClean="0">
                <a:latin typeface="Times New Roman" pitchFamily="18" charset="0"/>
                <a:cs typeface="Times New Roman" pitchFamily="18" charset="0"/>
              </a:rPr>
              <a:t> 1976</a:t>
            </a:r>
            <a:r>
              <a:rPr lang="en-US" dirty="0" smtClean="0">
                <a:latin typeface="Times New Roman" pitchFamily="18" charset="0"/>
                <a:cs typeface="Times New Roman" pitchFamily="18" charset="0"/>
              </a:rPr>
              <a:t>) </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How useful is an early neurologic evaluation? </a:t>
            </a:r>
          </a:p>
          <a:p>
            <a:r>
              <a:rPr lang="en-US" dirty="0" smtClean="0">
                <a:latin typeface="Times New Roman" pitchFamily="18" charset="0"/>
                <a:cs typeface="Times New Roman" pitchFamily="18" charset="0"/>
              </a:rPr>
              <a:t>Which parts of the neurologic evaluation are useful?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188" y="274638"/>
            <a:ext cx="8075612" cy="1143000"/>
          </a:xfrm>
        </p:spPr>
        <p:txBody>
          <a:bodyPr>
            <a:normAutofit fontScale="90000"/>
          </a:bodyPr>
          <a:lstStyle/>
          <a:p>
            <a:pPr fontAlgn="auto">
              <a:spcAft>
                <a:spcPts val="0"/>
              </a:spcAft>
              <a:defRPr/>
            </a:pPr>
            <a:r>
              <a:rPr lang="en-US" dirty="0" smtClean="0"/>
              <a:t>Role of cytokines -?? Final common pathways.</a:t>
            </a:r>
            <a:endParaRPr lang="en-US" dirty="0"/>
          </a:p>
        </p:txBody>
      </p:sp>
      <p:sp>
        <p:nvSpPr>
          <p:cNvPr id="3" name="Content Placeholder 2"/>
          <p:cNvSpPr>
            <a:spLocks noGrp="1"/>
          </p:cNvSpPr>
          <p:nvPr>
            <p:ph idx="1"/>
          </p:nvPr>
        </p:nvSpPr>
        <p:spPr>
          <a:xfrm>
            <a:off x="323850" y="2060575"/>
            <a:ext cx="7561263" cy="3889375"/>
          </a:xfrm>
        </p:spPr>
        <p:style>
          <a:lnRef idx="2">
            <a:schemeClr val="accent2"/>
          </a:lnRef>
          <a:fillRef idx="1">
            <a:schemeClr val="lt1"/>
          </a:fillRef>
          <a:effectRef idx="0">
            <a:schemeClr val="accent2"/>
          </a:effectRef>
          <a:fontRef idx="minor">
            <a:schemeClr val="dk1"/>
          </a:fontRef>
        </p:style>
        <p:txBody>
          <a:bodyPr>
            <a:normAutofit/>
          </a:bodyPr>
          <a:lstStyle/>
          <a:p>
            <a:pPr marL="274320" indent="-274320" algn="just" fontAlgn="auto">
              <a:spcAft>
                <a:spcPts val="0"/>
              </a:spcAft>
              <a:buClr>
                <a:schemeClr val="accent3"/>
              </a:buClr>
              <a:buFont typeface="Wingdings 2"/>
              <a:buChar char=""/>
              <a:defRPr/>
            </a:pPr>
            <a:r>
              <a:rPr lang="en-US" dirty="0" smtClean="0">
                <a:latin typeface="Times New Roman" pitchFamily="18" charset="0"/>
                <a:cs typeface="Times New Roman" pitchFamily="18" charset="0"/>
              </a:rPr>
              <a:t>Higher level of IL-6 and IL-8 were seen in CSF of infants with HIE than control infant  (</a:t>
            </a:r>
            <a:r>
              <a:rPr lang="en-US" dirty="0" err="1" smtClean="0">
                <a:latin typeface="Times New Roman" pitchFamily="18" charset="0"/>
                <a:cs typeface="Times New Roman" pitchFamily="18" charset="0"/>
              </a:rPr>
              <a:t>Savman</a:t>
            </a:r>
            <a:r>
              <a:rPr lang="en-US" dirty="0" smtClean="0">
                <a:latin typeface="Times New Roman" pitchFamily="18" charset="0"/>
                <a:cs typeface="Times New Roman" pitchFamily="18" charset="0"/>
              </a:rPr>
              <a:t> et al 1998).</a:t>
            </a:r>
          </a:p>
          <a:p>
            <a:pPr marL="274320" indent="-274320" algn="just" fontAlgn="auto">
              <a:spcAft>
                <a:spcPts val="0"/>
              </a:spcAft>
              <a:buClr>
                <a:schemeClr val="accent3"/>
              </a:buClr>
              <a:buFont typeface="Wingdings 2"/>
              <a:buChar char=""/>
              <a:defRPr/>
            </a:pPr>
            <a:r>
              <a:rPr lang="en-US" dirty="0" smtClean="0">
                <a:latin typeface="Times New Roman" pitchFamily="18" charset="0"/>
                <a:cs typeface="Times New Roman" pitchFamily="18" charset="0"/>
              </a:rPr>
              <a:t>Nelson et al observed that higher level of </a:t>
            </a:r>
            <a:r>
              <a:rPr lang="en-US" dirty="0" err="1" smtClean="0">
                <a:latin typeface="Times New Roman" pitchFamily="18" charset="0"/>
                <a:cs typeface="Times New Roman" pitchFamily="18" charset="0"/>
              </a:rPr>
              <a:t>proinflammatory</a:t>
            </a:r>
            <a:r>
              <a:rPr lang="en-US" dirty="0" smtClean="0">
                <a:latin typeface="Times New Roman" pitchFamily="18" charset="0"/>
                <a:cs typeface="Times New Roman" pitchFamily="18" charset="0"/>
              </a:rPr>
              <a:t> cytokines were seen in blood sample of cerebral palsy compared to those without.</a:t>
            </a:r>
          </a:p>
          <a:p>
            <a:pPr marL="274320" indent="-274320" algn="just" fontAlgn="auto">
              <a:spcAft>
                <a:spcPts val="0"/>
              </a:spcAft>
              <a:buClr>
                <a:schemeClr val="accent3"/>
              </a:buClr>
              <a:buFont typeface="Wingdings 2"/>
              <a:buChar char=""/>
              <a:defRPr/>
            </a:pPr>
            <a:r>
              <a:rPr lang="en-US" dirty="0" smtClean="0">
                <a:latin typeface="Times New Roman" pitchFamily="18" charset="0"/>
                <a:cs typeface="Times New Roman" pitchFamily="18" charset="0"/>
              </a:rPr>
              <a:t>Some studies shows IL-1 correlate best with outcome.</a:t>
            </a:r>
          </a:p>
          <a:p>
            <a:pPr marL="274320" indent="-274320" fontAlgn="auto">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79512" y="692696"/>
            <a:ext cx="5544616" cy="72008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pPr fontAlgn="auto">
              <a:spcAft>
                <a:spcPts val="0"/>
              </a:spcAft>
              <a:defRPr/>
            </a:pPr>
            <a:r>
              <a:rPr lang="en-US" b="1" dirty="0" smtClean="0">
                <a:solidFill>
                  <a:srgbClr val="FFCC00"/>
                </a:solidFill>
                <a:latin typeface="Garamond" pitchFamily="18" charset="0"/>
              </a:rPr>
              <a:t>       </a:t>
            </a:r>
            <a:r>
              <a:rPr lang="en-US" sz="3200" b="1" dirty="0" smtClean="0">
                <a:solidFill>
                  <a:schemeClr val="bg1"/>
                </a:solidFill>
                <a:latin typeface="Garamond" pitchFamily="18" charset="0"/>
              </a:rPr>
              <a:t>Amplitude Integrated EEG</a:t>
            </a:r>
          </a:p>
        </p:txBody>
      </p:sp>
      <p:sp>
        <p:nvSpPr>
          <p:cNvPr id="210947" name="Rectangle 3"/>
          <p:cNvSpPr>
            <a:spLocks noGrp="1" noChangeArrowheads="1"/>
          </p:cNvSpPr>
          <p:nvPr>
            <p:ph idx="1"/>
          </p:nvPr>
        </p:nvSpPr>
        <p:spPr>
          <a:xfrm>
            <a:off x="762000" y="2348880"/>
            <a:ext cx="4191000" cy="3670920"/>
          </a:xfrm>
        </p:spPr>
        <p:txBody>
          <a:bodyPr/>
          <a:lstStyle/>
          <a:p>
            <a:pPr marL="514350" indent="-514350">
              <a:buClr>
                <a:srgbClr val="FF0000"/>
              </a:buClr>
              <a:buFont typeface="Wingdings" pitchFamily="2" charset="2"/>
              <a:buChar char="Ø"/>
            </a:pPr>
            <a:r>
              <a:rPr lang="en-US" dirty="0" smtClean="0">
                <a:latin typeface="Times New Roman" pitchFamily="18" charset="0"/>
                <a:cs typeface="Times New Roman" pitchFamily="18" charset="0"/>
              </a:rPr>
              <a:t> Good prognostic indicator immediately after birth on future neurodevelopment status</a:t>
            </a:r>
          </a:p>
          <a:p>
            <a:pPr marL="514350" indent="-514350">
              <a:buClr>
                <a:srgbClr val="FF0000"/>
              </a:buClr>
              <a:buFont typeface="Wingdings" pitchFamily="2" charset="2"/>
              <a:buChar char="Ø"/>
            </a:pPr>
            <a:endParaRPr lang="en-US" dirty="0" smtClean="0">
              <a:latin typeface="Times New Roman" pitchFamily="18" charset="0"/>
              <a:cs typeface="Times New Roman" pitchFamily="18" charset="0"/>
            </a:endParaRPr>
          </a:p>
          <a:p>
            <a:pPr marL="514350" indent="-514350">
              <a:buClr>
                <a:srgbClr val="FF0000"/>
              </a:buClr>
              <a:buFont typeface="Wingdings" pitchFamily="2" charset="2"/>
              <a:buChar char="Ø"/>
            </a:pPr>
            <a:r>
              <a:rPr lang="en-US" dirty="0" smtClean="0">
                <a:latin typeface="Times New Roman" pitchFamily="18" charset="0"/>
                <a:cs typeface="Times New Roman" pitchFamily="18" charset="0"/>
              </a:rPr>
              <a:t>  Assess the background activity of a compressed EEG</a:t>
            </a:r>
          </a:p>
        </p:txBody>
      </p:sp>
      <p:pic>
        <p:nvPicPr>
          <p:cNvPr id="210948" name="Picture 4" descr="brain"/>
          <p:cNvPicPr>
            <a:picLocks noChangeAspect="1" noChangeArrowheads="1"/>
          </p:cNvPicPr>
          <p:nvPr/>
        </p:nvPicPr>
        <p:blipFill>
          <a:blip r:embed="rId2" cstate="print"/>
          <a:srcRect/>
          <a:stretch>
            <a:fillRect/>
          </a:stretch>
        </p:blipFill>
        <p:spPr bwMode="auto">
          <a:xfrm>
            <a:off x="5135563" y="2671763"/>
            <a:ext cx="3810000" cy="2732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500014"/>
          </a:xfrm>
        </p:spPr>
        <p:style>
          <a:lnRef idx="3">
            <a:schemeClr val="lt1"/>
          </a:lnRef>
          <a:fillRef idx="1">
            <a:schemeClr val="accent2"/>
          </a:fillRef>
          <a:effectRef idx="1">
            <a:schemeClr val="accent2"/>
          </a:effectRef>
          <a:fontRef idx="minor">
            <a:schemeClr val="lt1"/>
          </a:fontRef>
        </p:style>
        <p:txBody>
          <a:bodyPr>
            <a:normAutofit fontScale="90000"/>
          </a:bodyPr>
          <a:lstStyle/>
          <a:p>
            <a:pPr fontAlgn="auto">
              <a:spcAft>
                <a:spcPts val="0"/>
              </a:spcAft>
              <a:defRPr/>
            </a:pPr>
            <a:r>
              <a:rPr lang="en-US" dirty="0" smtClean="0">
                <a:solidFill>
                  <a:srgbClr val="FFC000"/>
                </a:solidFill>
                <a:latin typeface="Times New Roman" pitchFamily="18" charset="0"/>
                <a:cs typeface="Times New Roman" pitchFamily="18" charset="0"/>
              </a:rPr>
              <a:t>PROTON MRS –Evaluation of cerebral energy metabolism</a:t>
            </a:r>
            <a:endParaRPr lang="en-US" dirty="0">
              <a:solidFill>
                <a:srgbClr val="FFC000"/>
              </a:solidFill>
              <a:latin typeface="Times New Roman" pitchFamily="18" charset="0"/>
              <a:cs typeface="Times New Roman" pitchFamily="18" charset="0"/>
            </a:endParaRPr>
          </a:p>
        </p:txBody>
      </p:sp>
      <p:sp>
        <p:nvSpPr>
          <p:cNvPr id="217091" name="Content Placeholder 2"/>
          <p:cNvSpPr>
            <a:spLocks noGrp="1"/>
          </p:cNvSpPr>
          <p:nvPr>
            <p:ph idx="1"/>
          </p:nvPr>
        </p:nvSpPr>
        <p:spPr>
          <a:xfrm>
            <a:off x="457200" y="3284984"/>
            <a:ext cx="8291264" cy="3171378"/>
          </a:xfrm>
        </p:spPr>
        <p:style>
          <a:lnRef idx="2">
            <a:schemeClr val="accent2"/>
          </a:lnRef>
          <a:fillRef idx="1">
            <a:schemeClr val="lt1"/>
          </a:fillRef>
          <a:effectRef idx="0">
            <a:schemeClr val="accent2"/>
          </a:effectRef>
          <a:fontRef idx="minor">
            <a:schemeClr val="dk1"/>
          </a:fontRef>
        </p:style>
        <p:txBody>
          <a:bodyPr/>
          <a:lstStyle/>
          <a:p>
            <a:r>
              <a:rPr lang="en-US" dirty="0" smtClean="0">
                <a:latin typeface="Times New Roman" pitchFamily="18" charset="0"/>
                <a:cs typeface="Times New Roman" pitchFamily="18" charset="0"/>
              </a:rPr>
              <a:t>Provide important prognostic data during the first week</a:t>
            </a:r>
          </a:p>
          <a:p>
            <a:r>
              <a:rPr lang="en-US" dirty="0" smtClean="0">
                <a:latin typeface="Times New Roman" pitchFamily="18" charset="0"/>
                <a:cs typeface="Times New Roman" pitchFamily="18" charset="0"/>
              </a:rPr>
              <a:t>Reduction in </a:t>
            </a:r>
            <a:r>
              <a:rPr lang="en-US" dirty="0" err="1" smtClean="0">
                <a:latin typeface="Times New Roman" pitchFamily="18" charset="0"/>
                <a:cs typeface="Times New Roman" pitchFamily="18" charset="0"/>
              </a:rPr>
              <a:t>Nacetyl</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aspartate</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and elevation of </a:t>
            </a:r>
            <a:r>
              <a:rPr lang="en-US" dirty="0" smtClean="0">
                <a:latin typeface="Times New Roman" pitchFamily="18" charset="0"/>
                <a:cs typeface="Times New Roman" pitchFamily="18" charset="0"/>
              </a:rPr>
              <a:t>Lactate </a:t>
            </a:r>
            <a:r>
              <a:rPr lang="en-US" dirty="0" smtClean="0">
                <a:latin typeface="Times New Roman" pitchFamily="18" charset="0"/>
                <a:cs typeface="Times New Roman" pitchFamily="18" charset="0"/>
              </a:rPr>
              <a:t>in the thalamus /basal ganglia(increase Lac/NAA ratio)correlate with adverse outcome.</a:t>
            </a:r>
          </a:p>
          <a:p>
            <a:r>
              <a:rPr lang="en-US" dirty="0" smtClean="0"/>
              <a:t>Earliest indicator of neurological handicap</a:t>
            </a:r>
            <a:endParaRPr lang="en-US" dirty="0"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1500" b="1" dirty="0">
              <a:solidFill>
                <a:srgbClr val="000000"/>
              </a:solidFill>
              <a:ea typeface="msgothic" charset="0"/>
              <a:cs typeface="msgothic" charset="0"/>
            </a:endParaRPr>
          </a:p>
        </p:txBody>
      </p:sp>
      <p:sp>
        <p:nvSpPr>
          <p:cNvPr id="3076" name="Text Box 4"/>
          <p:cNvSpPr txBox="1">
            <a:spLocks noChangeArrowheads="1"/>
          </p:cNvSpPr>
          <p:nvPr/>
        </p:nvSpPr>
        <p:spPr bwMode="auto">
          <a:xfrm>
            <a:off x="671040" y="5972307"/>
            <a:ext cx="3918240" cy="309632"/>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endParaRPr lang="en-GB" sz="1100" b="1" dirty="0">
              <a:solidFill>
                <a:srgbClr val="000000"/>
              </a:solidFill>
              <a:ea typeface="msgothic" charset="0"/>
              <a:cs typeface="msgothic" charset="0"/>
            </a:endParaRPr>
          </a:p>
        </p:txBody>
      </p:sp>
      <p:sp>
        <p:nvSpPr>
          <p:cNvPr id="3077" name="Text Box 5"/>
          <p:cNvSpPr txBox="1">
            <a:spLocks noChangeArrowheads="1"/>
          </p:cNvSpPr>
          <p:nvPr/>
        </p:nvSpPr>
        <p:spPr bwMode="auto">
          <a:xfrm>
            <a:off x="97920" y="8037511"/>
            <a:ext cx="4930560" cy="2046427"/>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ea typeface="msgothic" charset="0"/>
                <a:cs typeface="msgothic" charset="0"/>
              </a:rPr>
              <a:t>©1999 by American Society of </a:t>
            </a:r>
            <a:r>
              <a:rPr lang="en-GB" sz="900" dirty="0" err="1">
                <a:solidFill>
                  <a:srgbClr val="000000"/>
                </a:solidFill>
                <a:ea typeface="msgothic" charset="0"/>
                <a:cs typeface="msgothic" charset="0"/>
              </a:rPr>
              <a:t>Neuroradiology</a:t>
            </a:r>
            <a:endParaRPr lang="en-GB" sz="900" dirty="0">
              <a:solidFill>
                <a:srgbClr val="000000"/>
              </a:solidFill>
              <a:ea typeface="msgothic" charset="0"/>
              <a:cs typeface="msgothic" charset="0"/>
            </a:endParaRPr>
          </a:p>
        </p:txBody>
      </p:sp>
      <p:sp>
        <p:nvSpPr>
          <p:cNvPr id="7" name="Title 6"/>
          <p:cNvSpPr>
            <a:spLocks noGrp="1"/>
          </p:cNvSpPr>
          <p:nvPr>
            <p:ph type="title"/>
          </p:nvPr>
        </p:nvSpPr>
        <p:spPr>
          <a:xfrm>
            <a:off x="323528" y="836712"/>
            <a:ext cx="2808312" cy="792088"/>
          </a:xfrm>
        </p:spPr>
        <p:style>
          <a:lnRef idx="2">
            <a:schemeClr val="accent1"/>
          </a:lnRef>
          <a:fillRef idx="1">
            <a:schemeClr val="lt1"/>
          </a:fillRef>
          <a:effectRef idx="0">
            <a:schemeClr val="accent1"/>
          </a:effectRef>
          <a:fontRef idx="minor">
            <a:schemeClr val="dk1"/>
          </a:fontRef>
        </p:style>
        <p:txBody>
          <a:bodyPr/>
          <a:lstStyle/>
          <a:p>
            <a:r>
              <a:rPr lang="en-GB" sz="5400" b="1" dirty="0" smtClean="0">
                <a:solidFill>
                  <a:srgbClr val="000000"/>
                </a:solidFill>
                <a:ea typeface="msgothic" charset="0"/>
                <a:cs typeface="msgothic" charset="0"/>
              </a:rPr>
              <a:t>. </a:t>
            </a:r>
            <a:br>
              <a:rPr lang="en-GB" sz="5400" b="1" dirty="0" smtClean="0">
                <a:solidFill>
                  <a:srgbClr val="000000"/>
                </a:solidFill>
                <a:ea typeface="msgothic" charset="0"/>
                <a:cs typeface="msgothic" charset="0"/>
              </a:rPr>
            </a:br>
            <a:r>
              <a:rPr lang="en-GB" sz="5400" b="1" dirty="0" smtClean="0">
                <a:solidFill>
                  <a:srgbClr val="000000"/>
                </a:solidFill>
                <a:latin typeface="Times New Roman" pitchFamily="18" charset="0"/>
                <a:ea typeface="msgothic" charset="0"/>
                <a:cs typeface="Times New Roman" pitchFamily="18" charset="0"/>
              </a:rPr>
              <a:t> </a:t>
            </a:r>
            <a:r>
              <a:rPr lang="en-GB" sz="1800" b="1" dirty="0" smtClean="0">
                <a:solidFill>
                  <a:srgbClr val="000000"/>
                </a:solidFill>
                <a:latin typeface="Times New Roman" pitchFamily="18" charset="0"/>
                <a:ea typeface="msgothic" charset="0"/>
                <a:cs typeface="Times New Roman" pitchFamily="18" charset="0"/>
              </a:rPr>
              <a:t>Normal neonatal proton spectra</a:t>
            </a:r>
            <a:endParaRPr lang="en-US" sz="1800" dirty="0"/>
          </a:p>
        </p:txBody>
      </p:sp>
      <p:sp>
        <p:nvSpPr>
          <p:cNvPr id="8" name="Content Placeholder 7"/>
          <p:cNvSpPr>
            <a:spLocks noGrp="1"/>
          </p:cNvSpPr>
          <p:nvPr>
            <p:ph idx="1"/>
          </p:nvPr>
        </p:nvSpPr>
        <p:spPr>
          <a:xfrm>
            <a:off x="251520" y="1916832"/>
            <a:ext cx="2952328" cy="4464496"/>
          </a:xfrm>
        </p:spPr>
        <p:style>
          <a:lnRef idx="2">
            <a:schemeClr val="accent1"/>
          </a:lnRef>
          <a:fillRef idx="1">
            <a:schemeClr val="lt1"/>
          </a:fillRef>
          <a:effectRef idx="0">
            <a:schemeClr val="accent1"/>
          </a:effectRef>
          <a:fontRef idx="minor">
            <a:schemeClr val="dk1"/>
          </a:fontRef>
        </p:style>
        <p:txBody>
          <a:bodyPr/>
          <a:lstStyle/>
          <a:p>
            <a:r>
              <a:rPr lang="en-US" sz="2400" dirty="0" smtClean="0">
                <a:latin typeface="Times New Roman" pitchFamily="18" charset="0"/>
                <a:cs typeface="Times New Roman" pitchFamily="18" charset="0"/>
              </a:rPr>
              <a:t>The spectrum reveals: </a:t>
            </a:r>
          </a:p>
          <a:p>
            <a:r>
              <a:rPr lang="en-US" sz="2400" dirty="0" smtClean="0">
                <a:latin typeface="Times New Roman" pitchFamily="18" charset="0"/>
                <a:cs typeface="Times New Roman" pitchFamily="18" charset="0"/>
              </a:rPr>
              <a:t>1) a small </a:t>
            </a:r>
            <a:r>
              <a:rPr lang="en-US" sz="2400" dirty="0" err="1" smtClean="0">
                <a:latin typeface="Times New Roman" pitchFamily="18" charset="0"/>
                <a:cs typeface="Times New Roman" pitchFamily="18" charset="0"/>
              </a:rPr>
              <a:t>myoinositol</a:t>
            </a:r>
            <a:r>
              <a:rPr lang="en-US" sz="2400" dirty="0" smtClean="0">
                <a:latin typeface="Times New Roman" pitchFamily="18" charset="0"/>
                <a:cs typeface="Times New Roman" pitchFamily="18" charset="0"/>
              </a:rPr>
              <a:t> peak,</a:t>
            </a:r>
          </a:p>
          <a:p>
            <a:r>
              <a:rPr lang="en-US" sz="2400" dirty="0" smtClean="0">
                <a:latin typeface="Times New Roman" pitchFamily="18" charset="0"/>
                <a:cs typeface="Times New Roman" pitchFamily="18" charset="0"/>
              </a:rPr>
              <a:t> 2) a large </a:t>
            </a:r>
            <a:r>
              <a:rPr lang="en-US" sz="2400" dirty="0" err="1" smtClean="0">
                <a:latin typeface="Times New Roman" pitchFamily="18" charset="0"/>
                <a:cs typeface="Times New Roman" pitchFamily="18" charset="0"/>
              </a:rPr>
              <a:t>choline</a:t>
            </a:r>
            <a:r>
              <a:rPr lang="en-US" sz="2400" dirty="0" smtClean="0">
                <a:latin typeface="Times New Roman" pitchFamily="18" charset="0"/>
                <a:cs typeface="Times New Roman" pitchFamily="18" charset="0"/>
              </a:rPr>
              <a:t> peak, </a:t>
            </a:r>
          </a:p>
          <a:p>
            <a:r>
              <a:rPr lang="en-US" sz="2400" dirty="0" smtClean="0">
                <a:latin typeface="Times New Roman" pitchFamily="18" charset="0"/>
                <a:cs typeface="Times New Roman" pitchFamily="18" charset="0"/>
              </a:rPr>
              <a:t>3) two small </a:t>
            </a:r>
            <a:r>
              <a:rPr lang="en-US" sz="2400" dirty="0" err="1" smtClean="0">
                <a:latin typeface="Times New Roman" pitchFamily="18" charset="0"/>
                <a:cs typeface="Times New Roman" pitchFamily="18" charset="0"/>
              </a:rPr>
              <a:t>creatine</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phosphocreatine</a:t>
            </a:r>
            <a:r>
              <a:rPr lang="en-US" sz="2400" dirty="0" smtClean="0">
                <a:latin typeface="Times New Roman" pitchFamily="18" charset="0"/>
                <a:cs typeface="Times New Roman" pitchFamily="18" charset="0"/>
              </a:rPr>
              <a:t> peaks,</a:t>
            </a:r>
          </a:p>
          <a:p>
            <a:r>
              <a:rPr lang="en-US" sz="2400" dirty="0" smtClean="0">
                <a:latin typeface="Times New Roman" pitchFamily="18" charset="0"/>
                <a:cs typeface="Times New Roman" pitchFamily="18" charset="0"/>
              </a:rPr>
              <a:t>4) a medium-sized NAA peak.</a:t>
            </a:r>
            <a:endParaRPr lang="en-US" sz="2400" dirty="0">
              <a:latin typeface="Times New Roman" pitchFamily="18" charset="0"/>
              <a:cs typeface="Times New Roman" pitchFamily="18" charset="0"/>
            </a:endParaRPr>
          </a:p>
        </p:txBody>
      </p:sp>
      <p:pic>
        <p:nvPicPr>
          <p:cNvPr id="9" name="Picture 7" descr="Figure 1 Magnetic resonance spectroscopy."/>
          <p:cNvPicPr>
            <a:picLocks noChangeAspect="1" noChangeArrowheads="1"/>
          </p:cNvPicPr>
          <p:nvPr/>
        </p:nvPicPr>
        <p:blipFill>
          <a:blip r:embed="rId3" cstate="print"/>
          <a:srcRect/>
          <a:stretch>
            <a:fillRect/>
          </a:stretch>
        </p:blipFill>
        <p:spPr bwMode="auto">
          <a:xfrm>
            <a:off x="3419872" y="404664"/>
            <a:ext cx="5328592" cy="6125709"/>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95536" y="1052736"/>
            <a:ext cx="2734392" cy="64807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just">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b="1" dirty="0">
                <a:solidFill>
                  <a:srgbClr val="000000"/>
                </a:solidFill>
                <a:latin typeface="Times New Roman" pitchFamily="18" charset="0"/>
                <a:ea typeface="msgothic" charset="0"/>
                <a:cs typeface="Times New Roman" pitchFamily="18" charset="0"/>
              </a:rPr>
              <a:t>Neonate with basal nuclei pattern of injury. </a:t>
            </a:r>
          </a:p>
        </p:txBody>
      </p:sp>
      <p:pic>
        <p:nvPicPr>
          <p:cNvPr id="3075" name="Picture 3"/>
          <p:cNvPicPr>
            <a:picLocks noChangeAspect="1" noChangeArrowheads="1"/>
          </p:cNvPicPr>
          <p:nvPr/>
        </p:nvPicPr>
        <p:blipFill>
          <a:blip r:embed="rId3" cstate="print"/>
          <a:srcRect/>
          <a:stretch>
            <a:fillRect/>
          </a:stretch>
        </p:blipFill>
        <p:spPr bwMode="auto">
          <a:xfrm>
            <a:off x="3655984" y="188640"/>
            <a:ext cx="5488016" cy="6480720"/>
          </a:xfrm>
          <a:prstGeom prst="rect">
            <a:avLst/>
          </a:prstGeom>
          <a:noFill/>
          <a:ln w="9525">
            <a:noFill/>
            <a:round/>
            <a:headEnd/>
            <a:tailEnd/>
          </a:ln>
          <a:effectLst/>
        </p:spPr>
      </p:pic>
      <p:sp>
        <p:nvSpPr>
          <p:cNvPr id="3076" name="Text Box 4"/>
          <p:cNvSpPr txBox="1">
            <a:spLocks noChangeArrowheads="1"/>
          </p:cNvSpPr>
          <p:nvPr/>
        </p:nvSpPr>
        <p:spPr bwMode="auto">
          <a:xfrm flipV="1">
            <a:off x="539552" y="6983680"/>
            <a:ext cx="576064" cy="45719"/>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smtClean="0">
                <a:solidFill>
                  <a:srgbClr val="000000"/>
                </a:solidFill>
                <a:ea typeface="msgothic" charset="0"/>
                <a:cs typeface="msgothic" charset="0"/>
              </a:rPr>
              <a:t>1405</a:t>
            </a:r>
            <a:endParaRPr lang="en-GB" sz="1100" b="1" dirty="0">
              <a:solidFill>
                <a:srgbClr val="000000"/>
              </a:solidFill>
              <a:ea typeface="msgothic" charset="0"/>
              <a:cs typeface="msgothic" charset="0"/>
            </a:endParaRPr>
          </a:p>
        </p:txBody>
      </p:sp>
      <p:sp>
        <p:nvSpPr>
          <p:cNvPr id="3077" name="Text Box 5"/>
          <p:cNvSpPr txBox="1">
            <a:spLocks noChangeArrowheads="1"/>
          </p:cNvSpPr>
          <p:nvPr/>
        </p:nvSpPr>
        <p:spPr bwMode="auto">
          <a:xfrm>
            <a:off x="97920" y="7821487"/>
            <a:ext cx="4930560" cy="2262451"/>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endParaRPr lang="en-GB" sz="900" dirty="0">
              <a:solidFill>
                <a:srgbClr val="000000"/>
              </a:solidFill>
              <a:ea typeface="msgothic" charset="0"/>
              <a:cs typeface="msgothic" charset="0"/>
            </a:endParaRPr>
          </a:p>
        </p:txBody>
      </p:sp>
      <p:sp>
        <p:nvSpPr>
          <p:cNvPr id="9" name="Content Placeholder 8"/>
          <p:cNvSpPr>
            <a:spLocks noGrp="1"/>
          </p:cNvSpPr>
          <p:nvPr>
            <p:ph sz="quarter" idx="4294967295"/>
          </p:nvPr>
        </p:nvSpPr>
        <p:spPr>
          <a:xfrm>
            <a:off x="0" y="2924944"/>
            <a:ext cx="3491880" cy="2376264"/>
          </a:xfrm>
        </p:spPr>
        <p:style>
          <a:lnRef idx="2">
            <a:schemeClr val="accent2">
              <a:shade val="50000"/>
            </a:schemeClr>
          </a:lnRef>
          <a:fillRef idx="1">
            <a:schemeClr val="accent2"/>
          </a:fillRef>
          <a:effectRef idx="0">
            <a:schemeClr val="accent2"/>
          </a:effectRef>
          <a:fontRef idx="minor">
            <a:schemeClr val="lt1"/>
          </a:fontRef>
        </p:style>
        <p:txBody>
          <a:bodyPr/>
          <a:lstStyle/>
          <a:p>
            <a:pPr algn="just"/>
            <a:r>
              <a:rPr lang="en-US" sz="2400" dirty="0" smtClean="0">
                <a:latin typeface="Times New Roman" pitchFamily="18" charset="0"/>
                <a:cs typeface="Times New Roman" pitchFamily="18" charset="0"/>
              </a:rPr>
              <a:t>The basal nuclei </a:t>
            </a:r>
            <a:r>
              <a:rPr lang="en-US" sz="2400" dirty="0" err="1" smtClean="0">
                <a:latin typeface="Times New Roman" pitchFamily="18" charset="0"/>
                <a:cs typeface="Times New Roman" pitchFamily="18" charset="0"/>
              </a:rPr>
              <a:t>voxel</a:t>
            </a:r>
            <a:r>
              <a:rPr lang="en-US" sz="2400" dirty="0" smtClean="0">
                <a:latin typeface="Times New Roman" pitchFamily="18" charset="0"/>
                <a:cs typeface="Times New Roman" pitchFamily="18" charset="0"/>
              </a:rPr>
              <a:t> (A) shows marked elevation of the lactate peak (L) centered at 1.31 </a:t>
            </a:r>
            <a:r>
              <a:rPr lang="en-US" sz="2400" dirty="0" err="1" smtClean="0">
                <a:latin typeface="Times New Roman" pitchFamily="18" charset="0"/>
                <a:cs typeface="Times New Roman" pitchFamily="18" charset="0"/>
              </a:rPr>
              <a:t>ppm</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2" name="Rectangle 11"/>
          <p:cNvSpPr/>
          <p:nvPr/>
        </p:nvSpPr>
        <p:spPr>
          <a:xfrm>
            <a:off x="511175" y="7280732"/>
            <a:ext cx="2286000" cy="430887"/>
          </a:xfrm>
          <a:prstGeom prst="rect">
            <a:avLst/>
          </a:prstGeom>
        </p:spPr>
        <p:txBody>
          <a:bodyPr>
            <a:spAutoFit/>
          </a:bodyPr>
          <a:lstStyle/>
          <a:p>
            <a:r>
              <a:rPr lang="en-GB" sz="1100" b="1" dirty="0" err="1">
                <a:solidFill>
                  <a:srgbClr val="000000"/>
                </a:solidFill>
                <a:ea typeface="msgothic" charset="0"/>
                <a:cs typeface="msgothic" charset="0"/>
              </a:rPr>
              <a:t>Barkovich</a:t>
            </a:r>
            <a:r>
              <a:rPr lang="en-GB" sz="1100" b="1" dirty="0">
                <a:solidFill>
                  <a:srgbClr val="000000"/>
                </a:solidFill>
                <a:ea typeface="msgothic" charset="0"/>
                <a:cs typeface="msgothic" charset="0"/>
              </a:rPr>
              <a:t> A J et al. AJNR Am J </a:t>
            </a:r>
            <a:r>
              <a:rPr lang="en-GB" sz="1100" b="1" dirty="0" err="1">
                <a:solidFill>
                  <a:srgbClr val="000000"/>
                </a:solidFill>
                <a:ea typeface="msgothic" charset="0"/>
                <a:cs typeface="msgothic" charset="0"/>
              </a:rPr>
              <a:t>Neuroradil</a:t>
            </a:r>
            <a:r>
              <a:rPr lang="en-GB" sz="1100" b="1" dirty="0">
                <a:solidFill>
                  <a:srgbClr val="000000"/>
                </a:solidFill>
                <a:ea typeface="msgothic" charset="0"/>
                <a:cs typeface="msgothic" charset="0"/>
              </a:rPr>
              <a:t> </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836712"/>
            <a:ext cx="3454472" cy="72008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b="1" dirty="0">
                <a:solidFill>
                  <a:srgbClr val="000000"/>
                </a:solidFill>
                <a:latin typeface="Times New Roman" pitchFamily="18" charset="0"/>
                <a:ea typeface="msgothic" charset="0"/>
                <a:cs typeface="Times New Roman" pitchFamily="18" charset="0"/>
              </a:rPr>
              <a:t>Neonate with watershed pattern of injury. </a:t>
            </a:r>
          </a:p>
        </p:txBody>
      </p:sp>
      <p:pic>
        <p:nvPicPr>
          <p:cNvPr id="3075" name="Picture 3"/>
          <p:cNvPicPr>
            <a:picLocks noChangeAspect="1" noChangeArrowheads="1"/>
          </p:cNvPicPr>
          <p:nvPr/>
        </p:nvPicPr>
        <p:blipFill>
          <a:blip r:embed="rId3" cstate="print"/>
          <a:srcRect/>
          <a:stretch>
            <a:fillRect/>
          </a:stretch>
        </p:blipFill>
        <p:spPr bwMode="auto">
          <a:xfrm>
            <a:off x="5076056" y="0"/>
            <a:ext cx="4067944" cy="6858000"/>
          </a:xfrm>
          <a:prstGeom prst="rect">
            <a:avLst/>
          </a:prstGeom>
          <a:noFill/>
          <a:ln w="9525">
            <a:noFill/>
            <a:round/>
            <a:headEnd/>
            <a:tailEnd/>
          </a:ln>
          <a:effectLst/>
        </p:spPr>
      </p:pic>
      <p:sp>
        <p:nvSpPr>
          <p:cNvPr id="3076" name="Text Box 4"/>
          <p:cNvSpPr txBox="1">
            <a:spLocks noChangeArrowheads="1"/>
          </p:cNvSpPr>
          <p:nvPr/>
        </p:nvSpPr>
        <p:spPr bwMode="auto">
          <a:xfrm>
            <a:off x="671040" y="5972307"/>
            <a:ext cx="3918240" cy="309632"/>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endParaRPr lang="en-GB" sz="1100" b="1" dirty="0">
              <a:solidFill>
                <a:srgbClr val="000000"/>
              </a:solidFill>
              <a:ea typeface="msgothic" charset="0"/>
              <a:cs typeface="msgothic" charset="0"/>
            </a:endParaRP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endParaRPr lang="en-GB" sz="900" dirty="0">
              <a:solidFill>
                <a:srgbClr val="000000"/>
              </a:solidFill>
              <a:ea typeface="msgothic" charset="0"/>
              <a:cs typeface="msgothic" charset="0"/>
            </a:endParaRPr>
          </a:p>
        </p:txBody>
      </p:sp>
      <p:sp>
        <p:nvSpPr>
          <p:cNvPr id="8" name="Content Placeholder 7"/>
          <p:cNvSpPr>
            <a:spLocks noGrp="1"/>
          </p:cNvSpPr>
          <p:nvPr>
            <p:ph sz="half" idx="4294967295"/>
          </p:nvPr>
        </p:nvSpPr>
        <p:spPr>
          <a:xfrm>
            <a:off x="0" y="2420888"/>
            <a:ext cx="5004048" cy="3672408"/>
          </a:xfrm>
        </p:spPr>
        <p:style>
          <a:lnRef idx="2">
            <a:schemeClr val="accent3"/>
          </a:lnRef>
          <a:fillRef idx="1">
            <a:schemeClr val="lt1"/>
          </a:fillRef>
          <a:effectRef idx="0">
            <a:schemeClr val="accent3"/>
          </a:effectRef>
          <a:fontRef idx="minor">
            <a:schemeClr val="dk1"/>
          </a:fontRef>
        </p:style>
        <p:txBody>
          <a:bodyPr/>
          <a:lstStyle/>
          <a:p>
            <a:pPr algn="just"/>
            <a:r>
              <a:rPr lang="en-US" dirty="0" smtClean="0"/>
              <a:t> </a:t>
            </a:r>
            <a:r>
              <a:rPr lang="en-US" dirty="0" smtClean="0">
                <a:latin typeface="Times New Roman" pitchFamily="18" charset="0"/>
                <a:cs typeface="Times New Roman" pitchFamily="18" charset="0"/>
              </a:rPr>
              <a:t>Both spectra show some lactate elevation at 1.31 </a:t>
            </a:r>
            <a:r>
              <a:rPr lang="en-US" dirty="0" err="1" smtClean="0">
                <a:latin typeface="Times New Roman" pitchFamily="18" charset="0"/>
                <a:cs typeface="Times New Roman" pitchFamily="18" charset="0"/>
              </a:rPr>
              <a:t>ppm</a:t>
            </a:r>
            <a:r>
              <a:rPr lang="en-US" dirty="0" smtClean="0">
                <a:latin typeface="Times New Roman" pitchFamily="18" charset="0"/>
                <a:cs typeface="Times New Roman" pitchFamily="18" charset="0"/>
              </a:rPr>
              <a:t>. </a:t>
            </a:r>
          </a:p>
          <a:p>
            <a:pPr algn="just"/>
            <a:r>
              <a:rPr lang="en-US" dirty="0" smtClean="0">
                <a:latin typeface="Times New Roman" pitchFamily="18" charset="0"/>
                <a:cs typeface="Times New Roman" pitchFamily="18" charset="0"/>
              </a:rPr>
              <a:t>The spectrum from the basal nuclei </a:t>
            </a:r>
            <a:r>
              <a:rPr lang="en-US" dirty="0" err="1" smtClean="0">
                <a:latin typeface="Times New Roman" pitchFamily="18" charset="0"/>
                <a:cs typeface="Times New Roman" pitchFamily="18" charset="0"/>
              </a:rPr>
              <a:t>voxel</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A</a:t>
            </a:r>
            <a:r>
              <a:rPr lang="en-US" dirty="0" smtClean="0">
                <a:latin typeface="Times New Roman" pitchFamily="18" charset="0"/>
                <a:cs typeface="Times New Roman" pitchFamily="18" charset="0"/>
              </a:rPr>
              <a:t>), however, shows a relatively smaller elevation of lactate (</a:t>
            </a:r>
            <a:r>
              <a:rPr lang="en-US" i="1" dirty="0" smtClean="0">
                <a:latin typeface="Times New Roman" pitchFamily="18" charset="0"/>
                <a:cs typeface="Times New Roman" pitchFamily="18" charset="0"/>
              </a:rPr>
              <a:t>filled arrow</a:t>
            </a:r>
            <a:r>
              <a:rPr lang="en-US" dirty="0" smtClean="0">
                <a:latin typeface="Times New Roman" pitchFamily="18" charset="0"/>
                <a:cs typeface="Times New Roman" pitchFamily="18" charset="0"/>
              </a:rPr>
              <a:t>) than the spectrum (</a:t>
            </a:r>
            <a:r>
              <a:rPr lang="en-US" i="1" dirty="0" smtClean="0">
                <a:latin typeface="Times New Roman" pitchFamily="18" charset="0"/>
                <a:cs typeface="Times New Roman" pitchFamily="18" charset="0"/>
              </a:rPr>
              <a:t>open arrow</a:t>
            </a:r>
            <a:r>
              <a:rPr lang="en-US" dirty="0" smtClean="0">
                <a:latin typeface="Times New Roman" pitchFamily="18" charset="0"/>
                <a:cs typeface="Times New Roman" pitchFamily="18" charset="0"/>
              </a:rPr>
              <a:t>) from the watershed </a:t>
            </a:r>
            <a:r>
              <a:rPr lang="en-US" dirty="0" err="1" smtClean="0">
                <a:latin typeface="Times New Roman" pitchFamily="18" charset="0"/>
                <a:cs typeface="Times New Roman" pitchFamily="18" charset="0"/>
              </a:rPr>
              <a:t>voxel</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3059832" cy="90872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pPr fontAlgn="auto">
              <a:spcAft>
                <a:spcPts val="0"/>
              </a:spcAft>
              <a:defRPr/>
            </a:pPr>
            <a:r>
              <a:rPr lang="en-US" sz="2400" dirty="0" smtClean="0"/>
              <a:t>    RESISTIVE INDEX(RI)</a:t>
            </a:r>
            <a:br>
              <a:rPr lang="en-US" sz="2400" dirty="0" smtClean="0"/>
            </a:br>
            <a:endParaRPr lang="en-US" sz="2400" dirty="0"/>
          </a:p>
        </p:txBody>
      </p:sp>
      <p:sp>
        <p:nvSpPr>
          <p:cNvPr id="3" name="Content Placeholder 2"/>
          <p:cNvSpPr>
            <a:spLocks noGrp="1"/>
          </p:cNvSpPr>
          <p:nvPr>
            <p:ph idx="1"/>
          </p:nvPr>
        </p:nvSpPr>
        <p:spPr>
          <a:xfrm>
            <a:off x="0" y="3717032"/>
            <a:ext cx="9144000" cy="2952328"/>
          </a:xfrm>
        </p:spPr>
        <p:style>
          <a:lnRef idx="2">
            <a:schemeClr val="dk1">
              <a:shade val="50000"/>
            </a:schemeClr>
          </a:lnRef>
          <a:fillRef idx="1">
            <a:schemeClr val="dk1"/>
          </a:fillRef>
          <a:effectRef idx="0">
            <a:schemeClr val="dk1"/>
          </a:effectRef>
          <a:fontRef idx="minor">
            <a:schemeClr val="lt1"/>
          </a:fontRef>
        </p:style>
        <p:txBody>
          <a:bodyPr>
            <a:normAutofit fontScale="92500" lnSpcReduction="10000"/>
          </a:bodyPr>
          <a:lstStyle/>
          <a:p>
            <a:pPr marL="274320" indent="-274320" algn="just" fontAlgn="auto">
              <a:spcAft>
                <a:spcPts val="0"/>
              </a:spcAft>
              <a:buClr>
                <a:schemeClr val="accent3"/>
              </a:buClr>
              <a:buFont typeface="Wingdings 2"/>
              <a:buChar char=""/>
              <a:defRPr/>
            </a:pPr>
            <a:r>
              <a:rPr lang="en-US" sz="2200" dirty="0" smtClean="0">
                <a:latin typeface="Times New Roman" pitchFamily="18" charset="0"/>
                <a:cs typeface="Times New Roman" pitchFamily="18" charset="0"/>
              </a:rPr>
              <a:t>Doppler assessment helps in measurement of cerebral blood flood velocity (cerebral </a:t>
            </a:r>
            <a:r>
              <a:rPr lang="en-US" sz="2200" dirty="0" err="1" smtClean="0">
                <a:latin typeface="Times New Roman" pitchFamily="18" charset="0"/>
                <a:cs typeface="Times New Roman" pitchFamily="18" charset="0"/>
              </a:rPr>
              <a:t>hemodyanamics</a:t>
            </a:r>
            <a:r>
              <a:rPr lang="en-US" sz="2200" dirty="0" smtClean="0">
                <a:latin typeface="Times New Roman" pitchFamily="18" charset="0"/>
                <a:cs typeface="Times New Roman" pitchFamily="18" charset="0"/>
              </a:rPr>
              <a:t>)</a:t>
            </a:r>
          </a:p>
          <a:p>
            <a:pPr marL="274320" indent="-274320" algn="just" fontAlgn="auto">
              <a:spcAft>
                <a:spcPts val="0"/>
              </a:spcAft>
              <a:buClr>
                <a:schemeClr val="accent3"/>
              </a:buClr>
              <a:buFont typeface="Wingdings 2"/>
              <a:buChar char=""/>
              <a:defRPr/>
            </a:pPr>
            <a:r>
              <a:rPr lang="en-US" sz="2200" dirty="0" smtClean="0">
                <a:latin typeface="Times New Roman" pitchFamily="18" charset="0"/>
                <a:cs typeface="Times New Roman" pitchFamily="18" charset="0"/>
              </a:rPr>
              <a:t>The cerebral  blood flow velocities initially increase due to </a:t>
            </a:r>
            <a:r>
              <a:rPr lang="en-US" sz="2200" dirty="0" err="1" smtClean="0">
                <a:latin typeface="Times New Roman" pitchFamily="18" charset="0"/>
                <a:cs typeface="Times New Roman" pitchFamily="18" charset="0"/>
              </a:rPr>
              <a:t>hyperperfusion</a:t>
            </a:r>
            <a:r>
              <a:rPr lang="en-US" sz="2200" dirty="0" smtClean="0">
                <a:latin typeface="Times New Roman" pitchFamily="18" charset="0"/>
                <a:cs typeface="Times New Roman" pitchFamily="18" charset="0"/>
              </a:rPr>
              <a:t> and later decrease in those who develop  HIE. </a:t>
            </a:r>
          </a:p>
          <a:p>
            <a:pPr marL="274320" indent="-274320" algn="just" fontAlgn="auto">
              <a:spcAft>
                <a:spcPts val="0"/>
              </a:spcAft>
              <a:buClr>
                <a:schemeClr val="accent3"/>
              </a:buClr>
              <a:buFont typeface="Wingdings 2"/>
              <a:buChar char=""/>
              <a:defRPr/>
            </a:pPr>
            <a:r>
              <a:rPr lang="en-US" sz="2200" dirty="0" smtClean="0">
                <a:latin typeface="Times New Roman" pitchFamily="18" charset="0"/>
                <a:cs typeface="Times New Roman" pitchFamily="18" charset="0"/>
              </a:rPr>
              <a:t> RI </a:t>
            </a:r>
            <a:r>
              <a:rPr lang="en-US" sz="2200" b="1" dirty="0" smtClean="0">
                <a:solidFill>
                  <a:srgbClr val="FF0000"/>
                </a:solidFill>
                <a:latin typeface="Times New Roman" pitchFamily="18" charset="0"/>
                <a:cs typeface="Times New Roman" pitchFamily="18" charset="0"/>
              </a:rPr>
              <a:t>&lt; 0.50 or &gt;0.90 </a:t>
            </a:r>
            <a:r>
              <a:rPr lang="en-US" sz="2200" dirty="0" smtClean="0">
                <a:latin typeface="Times New Roman" pitchFamily="18" charset="0"/>
                <a:cs typeface="Times New Roman" pitchFamily="18" charset="0"/>
              </a:rPr>
              <a:t>in the cerebral blood vessels is associated with immediate and  long term poor outcome,</a:t>
            </a:r>
          </a:p>
          <a:p>
            <a:pPr marL="274320" indent="-274320" algn="just" fontAlgn="auto">
              <a:spcAft>
                <a:spcPts val="0"/>
              </a:spcAft>
              <a:buClr>
                <a:schemeClr val="accent3"/>
              </a:buClr>
              <a:buFont typeface="Wingdings 2"/>
              <a:buChar char=""/>
              <a:defRPr/>
            </a:pPr>
            <a:r>
              <a:rPr lang="en-US" sz="2200" dirty="0" smtClean="0">
                <a:latin typeface="Times New Roman" pitchFamily="18" charset="0"/>
                <a:cs typeface="Times New Roman" pitchFamily="18" charset="0"/>
              </a:rPr>
              <a:t> RI </a:t>
            </a:r>
            <a:r>
              <a:rPr lang="en-US" sz="2200" dirty="0" smtClean="0">
                <a:solidFill>
                  <a:srgbClr val="FF0000"/>
                </a:solidFill>
                <a:latin typeface="Times New Roman" pitchFamily="18" charset="0"/>
                <a:cs typeface="Times New Roman" pitchFamily="18" charset="0"/>
              </a:rPr>
              <a:t>&gt; 1.0 </a:t>
            </a:r>
            <a:r>
              <a:rPr lang="en-US" sz="2200" dirty="0" smtClean="0">
                <a:latin typeface="Times New Roman" pitchFamily="18" charset="0"/>
                <a:cs typeface="Times New Roman" pitchFamily="18" charset="0"/>
              </a:rPr>
              <a:t>would be associated with later brain death. </a:t>
            </a:r>
          </a:p>
          <a:p>
            <a:pPr marL="274320" indent="-274320" algn="just" fontAlgn="auto">
              <a:spcAft>
                <a:spcPts val="0"/>
              </a:spcAft>
              <a:buClr>
                <a:schemeClr val="accent3"/>
              </a:buClr>
              <a:buFont typeface="Wingdings 2"/>
              <a:buChar char=""/>
              <a:defRPr/>
            </a:pPr>
            <a:r>
              <a:rPr lang="en-US" sz="2200" dirty="0" smtClean="0">
                <a:latin typeface="Times New Roman" pitchFamily="18" charset="0"/>
                <a:cs typeface="Times New Roman" pitchFamily="18" charset="0"/>
              </a:rPr>
              <a:t>If the RI in a baby  with encephalopathy is abnormal on day 1, this suggests that an insult occurred in the 1-2 days preceding  birth</a:t>
            </a:r>
          </a:p>
          <a:p>
            <a:pPr marL="274320" indent="-274320" fontAlgn="auto">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12994" name="Title 1"/>
          <p:cNvSpPr>
            <a:spLocks noGrp="1"/>
          </p:cNvSpPr>
          <p:nvPr>
            <p:ph type="title"/>
          </p:nvPr>
        </p:nvSpPr>
        <p:spPr>
          <a:xfrm>
            <a:off x="0" y="0"/>
            <a:ext cx="3466728" cy="867122"/>
          </a:xfrm>
        </p:spPr>
        <p:style>
          <a:lnRef idx="2">
            <a:schemeClr val="accent4"/>
          </a:lnRef>
          <a:fillRef idx="1">
            <a:schemeClr val="lt1"/>
          </a:fillRef>
          <a:effectRef idx="0">
            <a:schemeClr val="accent4"/>
          </a:effectRef>
          <a:fontRef idx="minor">
            <a:schemeClr val="dk1"/>
          </a:fontRef>
        </p:style>
        <p:txBody>
          <a:bodyPr/>
          <a:lstStyle/>
          <a:p>
            <a:r>
              <a:rPr lang="en-US" dirty="0" smtClean="0"/>
              <a:t>Role of MRI</a:t>
            </a:r>
          </a:p>
        </p:txBody>
      </p:sp>
      <p:sp>
        <p:nvSpPr>
          <p:cNvPr id="212995" name="Content Placeholder 2"/>
          <p:cNvSpPr>
            <a:spLocks noGrp="1"/>
          </p:cNvSpPr>
          <p:nvPr>
            <p:ph idx="1"/>
          </p:nvPr>
        </p:nvSpPr>
        <p:spPr>
          <a:xfrm>
            <a:off x="457200" y="5157192"/>
            <a:ext cx="8219256" cy="1700808"/>
          </a:xfrm>
        </p:spPr>
        <p:style>
          <a:lnRef idx="2">
            <a:schemeClr val="accent4">
              <a:shade val="50000"/>
            </a:schemeClr>
          </a:lnRef>
          <a:fillRef idx="1">
            <a:schemeClr val="accent4"/>
          </a:fillRef>
          <a:effectRef idx="0">
            <a:schemeClr val="accent4"/>
          </a:effectRef>
          <a:fontRef idx="minor">
            <a:schemeClr val="lt1"/>
          </a:fontRef>
        </p:style>
        <p:txBody>
          <a:bodyPr/>
          <a:lstStyle/>
          <a:p>
            <a:r>
              <a:rPr lang="en-US" dirty="0" smtClean="0">
                <a:latin typeface="Times New Roman" pitchFamily="18" charset="0"/>
                <a:cs typeface="Times New Roman" pitchFamily="18" charset="0"/>
              </a:rPr>
              <a:t>Useful in prognosis</a:t>
            </a:r>
          </a:p>
          <a:p>
            <a:r>
              <a:rPr lang="en-US" dirty="0" smtClean="0">
                <a:latin typeface="Times New Roman" pitchFamily="18" charset="0"/>
                <a:cs typeface="Times New Roman" pitchFamily="18" charset="0"/>
              </a:rPr>
              <a:t>Imaging biomarkers of HIE</a:t>
            </a:r>
          </a:p>
          <a:p>
            <a:r>
              <a:rPr lang="en-US" dirty="0" smtClean="0">
                <a:latin typeface="Times New Roman" pitchFamily="18" charset="0"/>
                <a:cs typeface="Times New Roman" pitchFamily="18" charset="0"/>
              </a:rPr>
              <a:t>DWI detect lesion earlier than T1-T2 weighted images.</a:t>
            </a:r>
          </a:p>
          <a:p>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5770984" cy="648072"/>
          </a:xfrm>
        </p:spPr>
        <p:style>
          <a:lnRef idx="2">
            <a:schemeClr val="accent1"/>
          </a:lnRef>
          <a:fillRef idx="1">
            <a:schemeClr val="lt1"/>
          </a:fillRef>
          <a:effectRef idx="0">
            <a:schemeClr val="accent1"/>
          </a:effectRef>
          <a:fontRef idx="minor">
            <a:schemeClr val="dk1"/>
          </a:fontRef>
        </p:style>
        <p:txBody>
          <a:bodyPr/>
          <a:lstStyle/>
          <a:p>
            <a:r>
              <a:rPr lang="en-US" dirty="0" smtClean="0"/>
              <a:t/>
            </a:r>
            <a:br>
              <a:rPr lang="en-US" dirty="0" smtClean="0"/>
            </a:br>
            <a:r>
              <a:rPr lang="en-US" dirty="0" smtClean="0"/>
              <a:t>  </a:t>
            </a:r>
            <a:r>
              <a:rPr lang="en-US" b="1" dirty="0" smtClean="0">
                <a:latin typeface="Times New Roman" pitchFamily="18" charset="0"/>
                <a:cs typeface="Times New Roman" pitchFamily="18" charset="0"/>
              </a:rPr>
              <a:t>sites of abnormality</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935163"/>
            <a:ext cx="8229600" cy="2789981"/>
          </a:xfrm>
        </p:spPr>
        <p:style>
          <a:lnRef idx="2">
            <a:schemeClr val="accent1"/>
          </a:lnRef>
          <a:fillRef idx="1">
            <a:schemeClr val="lt1"/>
          </a:fillRef>
          <a:effectRef idx="0">
            <a:schemeClr val="accent1"/>
          </a:effectRef>
          <a:fontRef idx="minor">
            <a:schemeClr val="dk1"/>
          </a:fontRef>
        </p:style>
        <p:txBody>
          <a:bodyPr/>
          <a:lstStyle/>
          <a:p>
            <a:r>
              <a:rPr lang="en-US" dirty="0" smtClean="0">
                <a:latin typeface="Times New Roman" pitchFamily="18" charset="0"/>
                <a:cs typeface="Times New Roman" pitchFamily="18" charset="0"/>
              </a:rPr>
              <a:t>basal ganglia and thalami</a:t>
            </a:r>
          </a:p>
          <a:p>
            <a:r>
              <a:rPr lang="en-US" dirty="0" smtClean="0">
                <a:latin typeface="Times New Roman" pitchFamily="18" charset="0"/>
                <a:cs typeface="Times New Roman" pitchFamily="18" charset="0"/>
              </a:rPr>
              <a:t> internal capsule</a:t>
            </a:r>
          </a:p>
          <a:p>
            <a:r>
              <a:rPr lang="en-US" dirty="0" smtClean="0">
                <a:latin typeface="Times New Roman" pitchFamily="18" charset="0"/>
                <a:cs typeface="Times New Roman" pitchFamily="18" charset="0"/>
              </a:rPr>
              <a:t>cortex</a:t>
            </a:r>
          </a:p>
          <a:p>
            <a:r>
              <a:rPr lang="en-US" dirty="0" err="1" smtClean="0">
                <a:latin typeface="Times New Roman" pitchFamily="18" charset="0"/>
                <a:cs typeface="Times New Roman" pitchFamily="18" charset="0"/>
              </a:rPr>
              <a:t>subcortical</a:t>
            </a:r>
            <a:r>
              <a:rPr lang="en-US" dirty="0" smtClean="0">
                <a:latin typeface="Times New Roman" pitchFamily="18" charset="0"/>
                <a:cs typeface="Times New Roman" pitchFamily="18" charset="0"/>
              </a:rPr>
              <a:t> white matter</a:t>
            </a:r>
          </a:p>
          <a:p>
            <a:r>
              <a:rPr lang="en-US" dirty="0" smtClean="0">
                <a:latin typeface="Times New Roman" pitchFamily="18" charset="0"/>
                <a:cs typeface="Times New Roman" pitchFamily="18" charset="0"/>
              </a:rPr>
              <a:t> medial temporal lobe</a:t>
            </a:r>
          </a:p>
          <a:p>
            <a:r>
              <a:rPr lang="en-US" dirty="0" smtClean="0">
                <a:latin typeface="Times New Roman" pitchFamily="18" charset="0"/>
                <a:cs typeface="Times New Roman" pitchFamily="18" charset="0"/>
              </a:rPr>
              <a:t> brainstem</a:t>
            </a:r>
          </a:p>
          <a:p>
            <a:pPr>
              <a:buNone/>
            </a:pPr>
            <a:r>
              <a:rPr lang="en-US" dirty="0" smtClean="0">
                <a:latin typeface="Times New Roman" pitchFamily="18" charset="0"/>
                <a:cs typeface="Times New Roman" pitchFamily="18" charset="0"/>
              </a:rPr>
              <a:t>                                         </a:t>
            </a:r>
            <a:r>
              <a:rPr lang="en-US" dirty="0" smtClean="0"/>
              <a:t>Increased metabolic rate</a:t>
            </a:r>
          </a:p>
          <a:p>
            <a:pPr>
              <a:buNone/>
            </a:pPr>
            <a:r>
              <a:rPr lang="en-US" dirty="0" smtClean="0"/>
              <a:t>                                         Actively </a:t>
            </a:r>
            <a:r>
              <a:rPr lang="en-US" dirty="0" err="1" smtClean="0"/>
              <a:t>myelinating</a:t>
            </a:r>
            <a:endParaRPr lang="en-US" dirty="0" smtClean="0"/>
          </a:p>
          <a:p>
            <a:pPr>
              <a:buNone/>
            </a:pPr>
            <a:r>
              <a:rPr lang="en-US" dirty="0" smtClean="0"/>
              <a:t>                                         Increased glutamate receptors</a:t>
            </a:r>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520" y="1196752"/>
            <a:ext cx="2952328" cy="2880320"/>
          </a:xfrm>
        </p:spPr>
        <p:txBody>
          <a:bodyPr/>
          <a:lstStyle/>
          <a:p>
            <a:r>
              <a:rPr lang="en-US" sz="2400" b="1" dirty="0" smtClean="0"/>
              <a:t>       NORMAL   </a:t>
            </a:r>
            <a:r>
              <a:rPr lang="en-US" sz="2400" b="1" dirty="0" smtClean="0">
                <a:solidFill>
                  <a:schemeClr val="tx1"/>
                </a:solidFill>
              </a:rPr>
              <a:t>PLIC</a:t>
            </a:r>
            <a:r>
              <a:rPr lang="en-US" sz="2400" dirty="0" smtClean="0"/>
              <a:t/>
            </a:r>
            <a:br>
              <a:rPr lang="en-US" sz="2400" dirty="0" smtClean="0"/>
            </a:br>
            <a:r>
              <a:rPr lang="en-US" sz="2400" dirty="0" smtClean="0"/>
              <a:t>NORMAL POSTERIOR LIMB OF INTERNAL CAPSULE   </a:t>
            </a:r>
            <a:endParaRPr lang="en-US" sz="2400" dirty="0"/>
          </a:p>
        </p:txBody>
      </p:sp>
      <p:pic>
        <p:nvPicPr>
          <p:cNvPr id="304130" name="Picture 2"/>
          <p:cNvPicPr>
            <a:picLocks noChangeAspect="1" noChangeArrowheads="1"/>
          </p:cNvPicPr>
          <p:nvPr/>
        </p:nvPicPr>
        <p:blipFill>
          <a:blip r:embed="rId2" cstate="print"/>
          <a:srcRect/>
          <a:stretch>
            <a:fillRect/>
          </a:stretch>
        </p:blipFill>
        <p:spPr bwMode="auto">
          <a:xfrm>
            <a:off x="3635896" y="0"/>
            <a:ext cx="550810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1556792"/>
            <a:ext cx="2016224" cy="1584176"/>
          </a:xfrm>
        </p:spPr>
        <p:txBody>
          <a:bodyPr/>
          <a:lstStyle/>
          <a:p>
            <a:r>
              <a:rPr lang="en-US" dirty="0" smtClean="0"/>
              <a:t> </a:t>
            </a:r>
            <a:r>
              <a:rPr lang="en-US" sz="2000" dirty="0" smtClean="0"/>
              <a:t>NORMAL </a:t>
            </a:r>
            <a:br>
              <a:rPr lang="en-US" sz="2000" dirty="0" smtClean="0"/>
            </a:br>
            <a:r>
              <a:rPr lang="en-US" sz="2000" dirty="0" smtClean="0"/>
              <a:t>BASAL GANGLIA AND THALAMUS</a:t>
            </a:r>
            <a:br>
              <a:rPr lang="en-US" sz="2000" dirty="0" smtClean="0"/>
            </a:br>
            <a:r>
              <a:rPr lang="en-US" sz="2000" dirty="0" smtClean="0"/>
              <a:t>  </a:t>
            </a:r>
            <a:r>
              <a:rPr lang="en-US" sz="2000" b="1" dirty="0" smtClean="0">
                <a:solidFill>
                  <a:schemeClr val="tx1"/>
                </a:solidFill>
              </a:rPr>
              <a:t>BGT</a:t>
            </a:r>
            <a:endParaRPr lang="en-US" sz="2000" b="1" dirty="0">
              <a:solidFill>
                <a:schemeClr val="tx1"/>
              </a:solidFill>
            </a:endParaRPr>
          </a:p>
        </p:txBody>
      </p:sp>
      <p:pic>
        <p:nvPicPr>
          <p:cNvPr id="305154" name="Picture 2"/>
          <p:cNvPicPr>
            <a:picLocks noChangeAspect="1" noChangeArrowheads="1"/>
          </p:cNvPicPr>
          <p:nvPr/>
        </p:nvPicPr>
        <p:blipFill>
          <a:blip r:embed="rId2" cstate="print"/>
          <a:srcRect/>
          <a:stretch>
            <a:fillRect/>
          </a:stretch>
        </p:blipFill>
        <p:spPr bwMode="auto">
          <a:xfrm>
            <a:off x="2834680" y="188640"/>
            <a:ext cx="630932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3213100"/>
            <a:ext cx="8207375" cy="3240088"/>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274320" indent="-274320" algn="just" fontAlgn="auto">
              <a:spcAft>
                <a:spcPts val="0"/>
              </a:spcAft>
              <a:buClr>
                <a:schemeClr val="accent3"/>
              </a:buClr>
              <a:buFont typeface="Wingdings 2"/>
              <a:buChar char=""/>
              <a:defRPr/>
            </a:pPr>
            <a:r>
              <a:rPr lang="en-US" dirty="0" smtClean="0">
                <a:latin typeface="Times New Roman" pitchFamily="18" charset="0"/>
                <a:cs typeface="Times New Roman" pitchFamily="18" charset="0"/>
              </a:rPr>
              <a:t>There is an association between antenatal inflammation, WMD and long-term motor and cognitive deficits. </a:t>
            </a:r>
          </a:p>
          <a:p>
            <a:pPr marL="274320" indent="-274320" algn="just" fontAlgn="auto">
              <a:spcAft>
                <a:spcPts val="0"/>
              </a:spcAft>
              <a:buClr>
                <a:schemeClr val="accent3"/>
              </a:buClr>
              <a:buFont typeface="Wingdings 2"/>
              <a:buChar char=""/>
              <a:defRPr/>
            </a:pPr>
            <a:r>
              <a:rPr lang="en-US" dirty="0" smtClean="0">
                <a:latin typeface="Times New Roman" pitchFamily="18" charset="0"/>
                <a:cs typeface="Times New Roman" pitchFamily="18" charset="0"/>
              </a:rPr>
              <a:t>Clearer understanding of the mechanisms and roles of key cellular and vascular components is crucial for the development of more effective prophylactic and therapeutic strategies. </a:t>
            </a:r>
          </a:p>
          <a:p>
            <a:pPr marL="274320" indent="-274320" algn="just" fontAlgn="auto">
              <a:spcAft>
                <a:spcPts val="0"/>
              </a:spcAft>
              <a:buClr>
                <a:schemeClr val="accent3"/>
              </a:buClr>
              <a:buFont typeface="Wingdings 2"/>
              <a:buChar char=""/>
              <a:defRPr/>
            </a:pPr>
            <a:r>
              <a:rPr lang="en-US" dirty="0" smtClean="0">
                <a:latin typeface="Times New Roman" pitchFamily="18" charset="0"/>
                <a:cs typeface="Times New Roman" pitchFamily="18" charset="0"/>
              </a:rPr>
              <a:t>Better markers are needed for a reliable, earlier and more certain diagnosis of the newborn at risk. </a:t>
            </a:r>
            <a:endParaRPr lang="en-US"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323528" y="188640"/>
            <a:ext cx="7776864" cy="25202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333375"/>
          <a:ext cx="8316913" cy="6122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own Arrow 4"/>
          <p:cNvSpPr/>
          <p:nvPr/>
        </p:nvSpPr>
        <p:spPr>
          <a:xfrm>
            <a:off x="1476375" y="4437063"/>
            <a:ext cx="484188" cy="647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own Arrow 5"/>
          <p:cNvSpPr/>
          <p:nvPr/>
        </p:nvSpPr>
        <p:spPr>
          <a:xfrm>
            <a:off x="7019925" y="3860800"/>
            <a:ext cx="484188" cy="792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2" cstate="print"/>
          <a:srcRect/>
          <a:stretch>
            <a:fillRect/>
          </a:stretch>
        </p:blipFill>
        <p:spPr bwMode="auto">
          <a:xfrm>
            <a:off x="2339752" y="0"/>
            <a:ext cx="6804248" cy="6753301"/>
          </a:xfrm>
          <a:prstGeom prst="rect">
            <a:avLst/>
          </a:prstGeom>
          <a:noFill/>
          <a:ln w="9525">
            <a:noFill/>
            <a:miter lim="800000"/>
            <a:headEnd/>
            <a:tailEnd/>
          </a:ln>
        </p:spPr>
      </p:pic>
      <p:sp>
        <p:nvSpPr>
          <p:cNvPr id="4" name="Title 3"/>
          <p:cNvSpPr>
            <a:spLocks noGrp="1"/>
          </p:cNvSpPr>
          <p:nvPr>
            <p:ph type="title" idx="4294967295"/>
          </p:nvPr>
        </p:nvSpPr>
        <p:spPr>
          <a:xfrm>
            <a:off x="0" y="1052513"/>
            <a:ext cx="2987675" cy="1587500"/>
          </a:xfrm>
        </p:spPr>
        <p:style>
          <a:lnRef idx="2">
            <a:schemeClr val="accent3">
              <a:shade val="50000"/>
            </a:schemeClr>
          </a:lnRef>
          <a:fillRef idx="1">
            <a:schemeClr val="accent3"/>
          </a:fillRef>
          <a:effectRef idx="0">
            <a:schemeClr val="accent3"/>
          </a:effectRef>
          <a:fontRef idx="minor">
            <a:schemeClr val="lt1"/>
          </a:fontRef>
        </p:style>
        <p:txBody>
          <a:bodyPr/>
          <a:lstStyle/>
          <a:p>
            <a:r>
              <a:rPr lang="en-US" sz="2400" dirty="0" smtClean="0">
                <a:latin typeface="Times New Roman" pitchFamily="18" charset="0"/>
                <a:cs typeface="Times New Roman" pitchFamily="18" charset="0"/>
              </a:rPr>
              <a:t>Mild;  Focal with</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normal PLIC</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333375"/>
          <a:ext cx="8316913" cy="6122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own Arrow 4"/>
          <p:cNvSpPr/>
          <p:nvPr/>
        </p:nvSpPr>
        <p:spPr>
          <a:xfrm>
            <a:off x="1476375" y="4437063"/>
            <a:ext cx="484188" cy="647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own Arrow 5"/>
          <p:cNvSpPr/>
          <p:nvPr/>
        </p:nvSpPr>
        <p:spPr>
          <a:xfrm>
            <a:off x="7019925" y="3860800"/>
            <a:ext cx="484188" cy="792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8" name="Picture 4"/>
          <p:cNvPicPr>
            <a:picLocks noChangeAspect="1" noChangeArrowheads="1"/>
          </p:cNvPicPr>
          <p:nvPr/>
        </p:nvPicPr>
        <p:blipFill>
          <a:blip r:embed="rId2" cstate="print"/>
          <a:srcRect/>
          <a:stretch>
            <a:fillRect/>
          </a:stretch>
        </p:blipFill>
        <p:spPr bwMode="auto">
          <a:xfrm>
            <a:off x="4716016" y="980728"/>
            <a:ext cx="4114800" cy="5181600"/>
          </a:xfrm>
          <a:prstGeom prst="rect">
            <a:avLst/>
          </a:prstGeom>
          <a:noFill/>
          <a:ln w="9525">
            <a:noFill/>
            <a:miter lim="800000"/>
            <a:headEnd/>
            <a:tailEnd/>
          </a:ln>
        </p:spPr>
      </p:pic>
      <p:sp>
        <p:nvSpPr>
          <p:cNvPr id="6" name="Rectangle 5"/>
          <p:cNvSpPr/>
          <p:nvPr/>
        </p:nvSpPr>
        <p:spPr>
          <a:xfrm>
            <a:off x="323528" y="1556792"/>
            <a:ext cx="2736304" cy="39703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b="1" dirty="0">
                <a:latin typeface="Times New Roman" pitchFamily="18" charset="0"/>
                <a:cs typeface="Times New Roman" pitchFamily="18" charset="0"/>
              </a:rPr>
              <a:t>Abnormal signal intensity within the</a:t>
            </a:r>
          </a:p>
          <a:p>
            <a:r>
              <a:rPr lang="en-US" b="1" dirty="0">
                <a:latin typeface="Times New Roman" pitchFamily="18" charset="0"/>
                <a:cs typeface="Times New Roman" pitchFamily="18" charset="0"/>
              </a:rPr>
              <a:t>PLIC (arrow) predicts abnormal motor</a:t>
            </a:r>
          </a:p>
          <a:p>
            <a:r>
              <a:rPr lang="en-US" b="1" dirty="0">
                <a:latin typeface="Times New Roman" pitchFamily="18" charset="0"/>
                <a:cs typeface="Times New Roman" pitchFamily="18" charset="0"/>
              </a:rPr>
              <a:t>outcome</a:t>
            </a:r>
          </a:p>
          <a:p>
            <a:endParaRPr lang="en-US" dirty="0" smtClean="0">
              <a:latin typeface="Times New Roman" pitchFamily="18" charset="0"/>
              <a:cs typeface="Times New Roman" pitchFamily="18" charset="0"/>
            </a:endParaRPr>
          </a:p>
          <a:p>
            <a:endParaRPr lang="en-US" dirty="0"/>
          </a:p>
          <a:p>
            <a:endParaRPr lang="en-US" dirty="0" smtClean="0"/>
          </a:p>
          <a:p>
            <a:endParaRPr lang="en-US" dirty="0"/>
          </a:p>
          <a:p>
            <a:endParaRPr lang="en-US" dirty="0" smtClean="0"/>
          </a:p>
          <a:p>
            <a:endParaRPr lang="en-US" dirty="0"/>
          </a:p>
          <a:p>
            <a:endParaRPr lang="en-US" dirty="0" smtClean="0"/>
          </a:p>
          <a:p>
            <a:r>
              <a:rPr lang="en-US" dirty="0" smtClean="0"/>
              <a:t>Sensitivity</a:t>
            </a:r>
            <a:r>
              <a:rPr lang="en-US" dirty="0"/>
              <a:t>= 0.9 Specificity = 1.0 *</a:t>
            </a:r>
          </a:p>
        </p:txBody>
      </p:sp>
      <p:sp>
        <p:nvSpPr>
          <p:cNvPr id="7" name="Right Arrow 6"/>
          <p:cNvSpPr/>
          <p:nvPr/>
        </p:nvSpPr>
        <p:spPr>
          <a:xfrm rot="2429452">
            <a:off x="4519020" y="2501054"/>
            <a:ext cx="17564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333375"/>
          <a:ext cx="8316913" cy="6122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own Arrow 5"/>
          <p:cNvSpPr/>
          <p:nvPr/>
        </p:nvSpPr>
        <p:spPr>
          <a:xfrm>
            <a:off x="3492500" y="4652963"/>
            <a:ext cx="484188" cy="792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2" cstate="print"/>
          <a:srcRect/>
          <a:stretch>
            <a:fillRect/>
          </a:stretch>
        </p:blipFill>
        <p:spPr bwMode="auto">
          <a:xfrm>
            <a:off x="2843808" y="-54768"/>
            <a:ext cx="6300192" cy="6912768"/>
          </a:xfrm>
          <a:prstGeom prst="rect">
            <a:avLst/>
          </a:prstGeom>
          <a:noFill/>
          <a:ln w="9525">
            <a:noFill/>
            <a:miter lim="800000"/>
            <a:headEnd/>
            <a:tailEnd/>
          </a:ln>
        </p:spPr>
      </p:pic>
      <p:sp>
        <p:nvSpPr>
          <p:cNvPr id="3" name="Rectangle 2"/>
          <p:cNvSpPr/>
          <p:nvPr/>
        </p:nvSpPr>
        <p:spPr>
          <a:xfrm>
            <a:off x="0" y="1988840"/>
            <a:ext cx="241176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b="1" dirty="0">
                <a:latin typeface="Times New Roman" pitchFamily="18" charset="0"/>
                <a:cs typeface="Times New Roman" pitchFamily="18" charset="0"/>
              </a:rPr>
              <a:t>Severe; widespread</a:t>
            </a:r>
          </a:p>
          <a:p>
            <a:r>
              <a:rPr lang="en-US" b="1" dirty="0">
                <a:latin typeface="Times New Roman" pitchFamily="18" charset="0"/>
                <a:cs typeface="Times New Roman" pitchFamily="18" charset="0"/>
              </a:rPr>
              <a:t>with abnormal PLIC</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67544" y="692696"/>
          <a:ext cx="843528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0163" name="Rectangle 3"/>
          <p:cNvSpPr>
            <a:spLocks noGrp="1" noChangeArrowheads="1"/>
          </p:cNvSpPr>
          <p:nvPr>
            <p:ph idx="1"/>
          </p:nvPr>
        </p:nvSpPr>
        <p:spPr>
          <a:xfrm>
            <a:off x="457200" y="2420888"/>
            <a:ext cx="8435280" cy="4248472"/>
          </a:xfrm>
        </p:spPr>
        <p:style>
          <a:lnRef idx="1">
            <a:schemeClr val="accent2"/>
          </a:lnRef>
          <a:fillRef idx="2">
            <a:schemeClr val="accent2"/>
          </a:fillRef>
          <a:effectRef idx="1">
            <a:schemeClr val="accent2"/>
          </a:effectRef>
          <a:fontRef idx="minor">
            <a:schemeClr val="dk1"/>
          </a:fontRef>
        </p:style>
        <p:txBody>
          <a:bodyPr/>
          <a:lstStyle/>
          <a:p>
            <a:pPr marL="461963" indent="-461963">
              <a:lnSpc>
                <a:spcPct val="80000"/>
              </a:lnSpc>
            </a:pPr>
            <a:r>
              <a:rPr lang="en-US" sz="1800" b="1" dirty="0" smtClean="0">
                <a:latin typeface="Times New Roman" pitchFamily="18" charset="0"/>
                <a:cs typeface="Times New Roman" pitchFamily="18" charset="0"/>
              </a:rPr>
              <a:t>Failure to establish respiration by 5 minutes</a:t>
            </a:r>
          </a:p>
          <a:p>
            <a:pPr marL="461963" indent="-461963">
              <a:lnSpc>
                <a:spcPct val="80000"/>
              </a:lnSpc>
            </a:pPr>
            <a:endParaRPr lang="en-US" sz="1800" b="1" dirty="0" smtClean="0">
              <a:latin typeface="Times New Roman" pitchFamily="18" charset="0"/>
              <a:cs typeface="Times New Roman" pitchFamily="18" charset="0"/>
            </a:endParaRPr>
          </a:p>
          <a:p>
            <a:pPr marL="461963" indent="-461963">
              <a:lnSpc>
                <a:spcPct val="80000"/>
              </a:lnSpc>
            </a:pPr>
            <a:r>
              <a:rPr lang="en-US" sz="1800" b="1" dirty="0" err="1" smtClean="0">
                <a:latin typeface="Times New Roman" pitchFamily="18" charset="0"/>
                <a:cs typeface="Times New Roman" pitchFamily="18" charset="0"/>
              </a:rPr>
              <a:t>Apgar</a:t>
            </a:r>
            <a:r>
              <a:rPr lang="en-US" sz="1800" b="1" dirty="0" smtClean="0">
                <a:latin typeface="Times New Roman" pitchFamily="18" charset="0"/>
                <a:cs typeface="Times New Roman" pitchFamily="18" charset="0"/>
              </a:rPr>
              <a:t> 3 or less in 5 </a:t>
            </a:r>
            <a:r>
              <a:rPr lang="en-US" sz="1800" b="1" dirty="0" err="1" smtClean="0">
                <a:latin typeface="Times New Roman" pitchFamily="18" charset="0"/>
                <a:cs typeface="Times New Roman" pitchFamily="18" charset="0"/>
              </a:rPr>
              <a:t>mts</a:t>
            </a:r>
            <a:endParaRPr lang="en-US" sz="1800" b="1" dirty="0" smtClean="0">
              <a:latin typeface="Times New Roman" pitchFamily="18" charset="0"/>
              <a:cs typeface="Times New Roman" pitchFamily="18" charset="0"/>
            </a:endParaRPr>
          </a:p>
          <a:p>
            <a:pPr marL="461963" indent="-461963">
              <a:lnSpc>
                <a:spcPct val="80000"/>
              </a:lnSpc>
            </a:pPr>
            <a:endParaRPr lang="en-US" sz="1800" b="1" dirty="0" smtClean="0">
              <a:latin typeface="Times New Roman" pitchFamily="18" charset="0"/>
              <a:cs typeface="Times New Roman" pitchFamily="18" charset="0"/>
            </a:endParaRPr>
          </a:p>
          <a:p>
            <a:pPr marL="461963" indent="-461963">
              <a:lnSpc>
                <a:spcPct val="80000"/>
              </a:lnSpc>
            </a:pPr>
            <a:r>
              <a:rPr lang="en-US" sz="1800" b="1" dirty="0" smtClean="0">
                <a:latin typeface="Times New Roman" pitchFamily="18" charset="0"/>
                <a:cs typeface="Times New Roman" pitchFamily="18" charset="0"/>
              </a:rPr>
              <a:t>Onset of Seizure in 12 hrs</a:t>
            </a:r>
          </a:p>
          <a:p>
            <a:pPr marL="461963" indent="-461963">
              <a:lnSpc>
                <a:spcPct val="80000"/>
              </a:lnSpc>
            </a:pPr>
            <a:endParaRPr lang="en-US" sz="1800" b="1" dirty="0" smtClean="0">
              <a:latin typeface="Times New Roman" pitchFamily="18" charset="0"/>
              <a:cs typeface="Times New Roman" pitchFamily="18" charset="0"/>
            </a:endParaRPr>
          </a:p>
          <a:p>
            <a:pPr marL="461963" indent="-461963">
              <a:lnSpc>
                <a:spcPct val="80000"/>
              </a:lnSpc>
            </a:pPr>
            <a:r>
              <a:rPr lang="en-US" sz="1800" b="1" dirty="0" smtClean="0">
                <a:latin typeface="Times New Roman" pitchFamily="18" charset="0"/>
                <a:cs typeface="Times New Roman" pitchFamily="18" charset="0"/>
              </a:rPr>
              <a:t>Refractory convulsion</a:t>
            </a:r>
          </a:p>
          <a:p>
            <a:pPr marL="461963" indent="-461963">
              <a:lnSpc>
                <a:spcPct val="80000"/>
              </a:lnSpc>
            </a:pPr>
            <a:endParaRPr lang="en-US" sz="1800" b="1" dirty="0" smtClean="0">
              <a:latin typeface="Times New Roman" pitchFamily="18" charset="0"/>
              <a:cs typeface="Times New Roman" pitchFamily="18" charset="0"/>
            </a:endParaRPr>
          </a:p>
          <a:p>
            <a:pPr marL="461963" indent="-461963">
              <a:lnSpc>
                <a:spcPct val="80000"/>
              </a:lnSpc>
            </a:pPr>
            <a:r>
              <a:rPr lang="en-US" sz="1800" b="1" dirty="0" smtClean="0">
                <a:latin typeface="Times New Roman" pitchFamily="18" charset="0"/>
                <a:cs typeface="Times New Roman" pitchFamily="18" charset="0"/>
              </a:rPr>
              <a:t>Stage III HIE</a:t>
            </a:r>
          </a:p>
          <a:p>
            <a:pPr marL="461963" indent="-461963">
              <a:lnSpc>
                <a:spcPct val="80000"/>
              </a:lnSpc>
            </a:pPr>
            <a:endParaRPr lang="en-US" sz="1800" b="1" dirty="0" smtClean="0">
              <a:latin typeface="Times New Roman" pitchFamily="18" charset="0"/>
              <a:cs typeface="Times New Roman" pitchFamily="18" charset="0"/>
            </a:endParaRPr>
          </a:p>
          <a:p>
            <a:pPr marL="461963" indent="-461963">
              <a:lnSpc>
                <a:spcPct val="80000"/>
              </a:lnSpc>
            </a:pPr>
            <a:r>
              <a:rPr lang="en-US" sz="1800" b="1" dirty="0" smtClean="0">
                <a:latin typeface="Times New Roman" pitchFamily="18" charset="0"/>
                <a:cs typeface="Times New Roman" pitchFamily="18" charset="0"/>
              </a:rPr>
              <a:t>Inability to establish oral feed by 1 wk</a:t>
            </a:r>
          </a:p>
          <a:p>
            <a:pPr marL="461963" indent="-461963">
              <a:lnSpc>
                <a:spcPct val="80000"/>
              </a:lnSpc>
            </a:pPr>
            <a:endParaRPr lang="en-US" sz="1800" b="1" dirty="0" smtClean="0">
              <a:latin typeface="Times New Roman" pitchFamily="18" charset="0"/>
              <a:cs typeface="Times New Roman" pitchFamily="18" charset="0"/>
            </a:endParaRPr>
          </a:p>
          <a:p>
            <a:pPr marL="461963" indent="-461963">
              <a:lnSpc>
                <a:spcPct val="80000"/>
              </a:lnSpc>
            </a:pPr>
            <a:r>
              <a:rPr lang="en-US" sz="1800" b="1" dirty="0" smtClean="0">
                <a:solidFill>
                  <a:schemeClr val="accent1"/>
                </a:solidFill>
                <a:latin typeface="Times New Roman" pitchFamily="18" charset="0"/>
                <a:cs typeface="Times New Roman" pitchFamily="18" charset="0"/>
              </a:rPr>
              <a:t>Abnormal EEG &amp; failure to </a:t>
            </a:r>
            <a:r>
              <a:rPr lang="en-US" sz="1800" b="1" dirty="0" err="1" smtClean="0">
                <a:solidFill>
                  <a:schemeClr val="accent1"/>
                </a:solidFill>
                <a:latin typeface="Times New Roman" pitchFamily="18" charset="0"/>
                <a:cs typeface="Times New Roman" pitchFamily="18" charset="0"/>
              </a:rPr>
              <a:t>normalise</a:t>
            </a:r>
            <a:r>
              <a:rPr lang="en-US" sz="1800" b="1" dirty="0" smtClean="0">
                <a:solidFill>
                  <a:schemeClr val="accent1"/>
                </a:solidFill>
                <a:latin typeface="Times New Roman" pitchFamily="18" charset="0"/>
                <a:cs typeface="Times New Roman" pitchFamily="18" charset="0"/>
              </a:rPr>
              <a:t> by 7 days of life</a:t>
            </a:r>
          </a:p>
          <a:p>
            <a:pPr marL="461963" indent="-461963">
              <a:lnSpc>
                <a:spcPct val="80000"/>
              </a:lnSpc>
            </a:pPr>
            <a:endParaRPr lang="en-US" sz="1800" b="1" dirty="0" smtClean="0">
              <a:latin typeface="Times New Roman" pitchFamily="18" charset="0"/>
              <a:cs typeface="Times New Roman" pitchFamily="18" charset="0"/>
            </a:endParaRPr>
          </a:p>
          <a:p>
            <a:pPr marL="461963" indent="-461963">
              <a:lnSpc>
                <a:spcPct val="80000"/>
              </a:lnSpc>
            </a:pPr>
            <a:r>
              <a:rPr lang="en-US" sz="1800" b="1" dirty="0" smtClean="0">
                <a:solidFill>
                  <a:schemeClr val="accent1"/>
                </a:solidFill>
                <a:latin typeface="Times New Roman" pitchFamily="18" charset="0"/>
                <a:cs typeface="Times New Roman" pitchFamily="18" charset="0"/>
              </a:rPr>
              <a:t>Abnormal CT, MRI, MR spectroscopy in neonatal period</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ihir\Desktop\rafique\ThankYouLarge.gif"/>
          <p:cNvPicPr>
            <a:picLocks noChangeAspect="1" noChangeArrowheads="1"/>
          </p:cNvPicPr>
          <p:nvPr/>
        </p:nvPicPr>
        <p:blipFill>
          <a:blip r:embed="rId2" cstate="print"/>
          <a:srcRect/>
          <a:stretch>
            <a:fillRect/>
          </a:stretch>
        </p:blipFill>
        <p:spPr bwMode="auto">
          <a:xfrm>
            <a:off x="4876800" y="2924944"/>
            <a:ext cx="4267200" cy="2857500"/>
          </a:xfrm>
          <a:prstGeom prst="rect">
            <a:avLst/>
          </a:prstGeom>
          <a:noFill/>
          <a:ln w="9525">
            <a:noFill/>
            <a:miter lim="800000"/>
            <a:headEnd/>
            <a:tailEnd/>
          </a:ln>
        </p:spPr>
      </p:pic>
      <p:pic>
        <p:nvPicPr>
          <p:cNvPr id="6" name="Picture 2" descr="IMG_0423"/>
          <p:cNvPicPr>
            <a:picLocks noChangeAspect="1" noChangeArrowheads="1"/>
          </p:cNvPicPr>
          <p:nvPr/>
        </p:nvPicPr>
        <p:blipFill>
          <a:blip r:embed="rId3" cstate="print"/>
          <a:srcRect/>
          <a:stretch>
            <a:fillRect/>
          </a:stretch>
        </p:blipFill>
        <p:spPr bwMode="auto">
          <a:xfrm>
            <a:off x="0" y="0"/>
            <a:ext cx="9144000" cy="6352357"/>
          </a:xfrm>
          <a:prstGeom prst="rect">
            <a:avLst/>
          </a:prstGeom>
          <a:noFill/>
          <a:ln w="9525">
            <a:noFill/>
            <a:miter lim="800000"/>
            <a:headEnd/>
            <a:tailEnd/>
          </a:ln>
        </p:spPr>
      </p:pic>
      <p:pic>
        <p:nvPicPr>
          <p:cNvPr id="7" name="Picture 2" descr="C:\Users\mihir\Desktop\rafique\ThankYouLarge.gif"/>
          <p:cNvPicPr>
            <a:picLocks noChangeAspect="1" noChangeArrowheads="1"/>
          </p:cNvPicPr>
          <p:nvPr/>
        </p:nvPicPr>
        <p:blipFill>
          <a:blip r:embed="rId2" cstate="print"/>
          <a:srcRect/>
          <a:stretch>
            <a:fillRect/>
          </a:stretch>
        </p:blipFill>
        <p:spPr bwMode="auto">
          <a:xfrm>
            <a:off x="0" y="3645024"/>
            <a:ext cx="42672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3" name="Diagram 2"/>
          <p:cNvGraphicFramePr/>
          <p:nvPr/>
        </p:nvGraphicFramePr>
        <p:xfrm>
          <a:off x="755576" y="2996952"/>
          <a:ext cx="7056784" cy="129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9a_KreislaufvorA"/>
          <p:cNvPicPr>
            <a:picLocks noGrp="1" noChangeAspect="1" noChangeArrowheads="1" noCrop="1"/>
          </p:cNvPicPr>
          <p:nvPr>
            <p:ph idx="4294967295"/>
          </p:nvPr>
        </p:nvPicPr>
        <p:blipFill>
          <a:blip r:embed="rId2" cstate="print"/>
          <a:srcRect/>
          <a:stretch>
            <a:fillRect/>
          </a:stretch>
        </p:blipFill>
        <p:spPr>
          <a:xfrm>
            <a:off x="5343525" y="0"/>
            <a:ext cx="3800475" cy="5111750"/>
          </a:xfrm>
        </p:spPr>
      </p:pic>
      <p:pic>
        <p:nvPicPr>
          <p:cNvPr id="26627" name="Picture 2" descr="AKLEC2202B"/>
          <p:cNvPicPr>
            <a:picLocks noChangeAspect="1" noChangeArrowheads="1"/>
          </p:cNvPicPr>
          <p:nvPr/>
        </p:nvPicPr>
        <p:blipFill>
          <a:blip r:embed="rId3" cstate="print"/>
          <a:srcRect/>
          <a:stretch>
            <a:fillRect/>
          </a:stretch>
        </p:blipFill>
        <p:spPr bwMode="auto">
          <a:xfrm>
            <a:off x="179388" y="765175"/>
            <a:ext cx="5256212" cy="6092825"/>
          </a:xfrm>
          <a:prstGeom prst="rect">
            <a:avLst/>
          </a:prstGeom>
          <a:noFill/>
          <a:ln w="28575">
            <a:solidFill>
              <a:srgbClr val="FF00FF"/>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graphicFrame>
        <p:nvGraphicFramePr>
          <p:cNvPr id="5" name="Diagram 4"/>
          <p:cNvGraphicFramePr/>
          <p:nvPr/>
        </p:nvGraphicFramePr>
        <p:xfrm>
          <a:off x="228600" y="152400"/>
          <a:ext cx="8229600" cy="71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251520" y="3717032"/>
            <a:ext cx="3456384" cy="2736304"/>
          </a:xfrm>
          <a:ln/>
        </p:spPr>
        <p:style>
          <a:lnRef idx="1">
            <a:schemeClr val="accent4"/>
          </a:lnRef>
          <a:fillRef idx="2">
            <a:schemeClr val="accent4"/>
          </a:fillRef>
          <a:effectRef idx="1">
            <a:schemeClr val="accent4"/>
          </a:effectRef>
          <a:fontRef idx="minor">
            <a:schemeClr val="dk1"/>
          </a:fontRef>
        </p:style>
        <p:txBody>
          <a:bodyPr>
            <a:normAutofit fontScale="40000" lnSpcReduction="20000"/>
          </a:bodyPr>
          <a:lstStyle/>
          <a:p>
            <a:pPr marL="274320" indent="-274320" fontAlgn="auto">
              <a:lnSpc>
                <a:spcPct val="150000"/>
              </a:lnSpc>
              <a:spcAft>
                <a:spcPts val="0"/>
              </a:spcAft>
              <a:buClr>
                <a:srgbClr val="00B050"/>
              </a:buClr>
              <a:buFont typeface="Wingdings 2"/>
              <a:buChar char=""/>
              <a:defRPr/>
            </a:pPr>
            <a:r>
              <a:rPr lang="en-US" sz="4200" b="1" dirty="0" smtClean="0">
                <a:solidFill>
                  <a:schemeClr val="tx1"/>
                </a:solidFill>
                <a:latin typeface="Times New Roman" pitchFamily="18" charset="0"/>
                <a:cs typeface="Times New Roman" pitchFamily="18" charset="0"/>
              </a:rPr>
              <a:t>More effective uptake of oxygen</a:t>
            </a:r>
          </a:p>
          <a:p>
            <a:pPr marL="274320" indent="-274320" fontAlgn="auto">
              <a:lnSpc>
                <a:spcPct val="150000"/>
              </a:lnSpc>
              <a:spcAft>
                <a:spcPts val="0"/>
              </a:spcAft>
              <a:buClr>
                <a:srgbClr val="00B050"/>
              </a:buClr>
              <a:buFont typeface="Wingdings 2"/>
              <a:buChar char=""/>
              <a:defRPr/>
            </a:pPr>
            <a:r>
              <a:rPr lang="en-US" sz="4200" b="1" dirty="0" smtClean="0">
                <a:solidFill>
                  <a:schemeClr val="tx1"/>
                </a:solidFill>
                <a:latin typeface="Times New Roman" pitchFamily="18" charset="0"/>
                <a:cs typeface="Times New Roman" pitchFamily="18" charset="0"/>
              </a:rPr>
              <a:t>Reduced activity (fetal move.)</a:t>
            </a:r>
          </a:p>
          <a:p>
            <a:pPr marL="274320" indent="-274320" fontAlgn="auto">
              <a:lnSpc>
                <a:spcPct val="150000"/>
              </a:lnSpc>
              <a:spcAft>
                <a:spcPts val="0"/>
              </a:spcAft>
              <a:buClr>
                <a:srgbClr val="00B050"/>
              </a:buClr>
              <a:buFont typeface="Wingdings 2"/>
              <a:buChar char=""/>
              <a:defRPr/>
            </a:pPr>
            <a:r>
              <a:rPr lang="en-US" sz="4200" b="1" dirty="0" smtClean="0">
                <a:solidFill>
                  <a:schemeClr val="tx1"/>
                </a:solidFill>
                <a:latin typeface="Times New Roman" pitchFamily="18" charset="0"/>
                <a:cs typeface="Times New Roman" pitchFamily="18" charset="0"/>
              </a:rPr>
              <a:t>Surge of stress hormones</a:t>
            </a:r>
          </a:p>
          <a:p>
            <a:pPr marL="274320" indent="-274320" fontAlgn="auto">
              <a:lnSpc>
                <a:spcPct val="150000"/>
              </a:lnSpc>
              <a:spcAft>
                <a:spcPts val="0"/>
              </a:spcAft>
              <a:buClr>
                <a:srgbClr val="00B050"/>
              </a:buClr>
              <a:buFont typeface="Wingdings 2"/>
              <a:buChar char=""/>
              <a:defRPr/>
            </a:pPr>
            <a:r>
              <a:rPr lang="en-US" sz="4200" b="1" dirty="0" smtClean="0">
                <a:solidFill>
                  <a:schemeClr val="tx1"/>
                </a:solidFill>
                <a:latin typeface="Times New Roman" pitchFamily="18" charset="0"/>
                <a:cs typeface="Times New Roman" pitchFamily="18" charset="0"/>
              </a:rPr>
              <a:t>Redistribution of blood flow</a:t>
            </a:r>
          </a:p>
          <a:p>
            <a:pPr marL="274320" indent="-274320" fontAlgn="auto">
              <a:lnSpc>
                <a:spcPct val="150000"/>
              </a:lnSpc>
              <a:spcAft>
                <a:spcPts val="0"/>
              </a:spcAft>
              <a:buClr>
                <a:srgbClr val="00B050"/>
              </a:buClr>
              <a:buFont typeface="Wingdings 2"/>
              <a:buChar char=""/>
              <a:defRPr/>
            </a:pPr>
            <a:r>
              <a:rPr lang="en-US" sz="4200" b="1" dirty="0" smtClean="0">
                <a:solidFill>
                  <a:schemeClr val="tx1"/>
                </a:solidFill>
                <a:latin typeface="Times New Roman" pitchFamily="18" charset="0"/>
                <a:cs typeface="Times New Roman" pitchFamily="18" charset="0"/>
              </a:rPr>
              <a:t>Anaerobic metabolism</a:t>
            </a:r>
          </a:p>
          <a:p>
            <a:pPr marL="274320" indent="-274320" fontAlgn="auto">
              <a:lnSpc>
                <a:spcPct val="150000"/>
              </a:lnSpc>
              <a:spcAft>
                <a:spcPts val="0"/>
              </a:spcAft>
              <a:buClr>
                <a:srgbClr val="00B050"/>
              </a:buClr>
              <a:buFont typeface="Wingdings 2"/>
              <a:buChar char=""/>
              <a:defRPr/>
            </a:pPr>
            <a:r>
              <a:rPr lang="en-US" sz="4200" b="1" dirty="0" smtClean="0">
                <a:solidFill>
                  <a:schemeClr val="tx1"/>
                </a:solidFill>
                <a:latin typeface="Times New Roman" pitchFamily="18" charset="0"/>
                <a:cs typeface="Times New Roman" pitchFamily="18" charset="0"/>
              </a:rPr>
              <a:t>Decrease in growth rate (chron.)</a:t>
            </a:r>
          </a:p>
          <a:p>
            <a:pPr marL="274320" indent="-274320" fontAlgn="auto">
              <a:lnSpc>
                <a:spcPct val="150000"/>
              </a:lnSpc>
              <a:spcAft>
                <a:spcPts val="0"/>
              </a:spcAft>
              <a:buClr>
                <a:srgbClr val="00B050"/>
              </a:buClr>
              <a:buFont typeface="Wingdings 2"/>
              <a:buChar char=""/>
              <a:defRPr/>
            </a:pPr>
            <a:endParaRPr lang="en-US" sz="2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20" y="0"/>
            <a:ext cx="8892480" cy="1124744"/>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fontAlgn="auto">
              <a:spcAft>
                <a:spcPts val="0"/>
              </a:spcAft>
              <a:defRPr/>
            </a:pPr>
            <a:r>
              <a:rPr lang="en-US" dirty="0" smtClean="0">
                <a:solidFill>
                  <a:schemeClr val="accent1">
                    <a:satMod val="150000"/>
                  </a:schemeClr>
                </a:solidFill>
                <a:latin typeface="Comic Sans MS" pitchFamily="66" charset="0"/>
              </a:rPr>
              <a:t> </a:t>
            </a:r>
            <a:r>
              <a:rPr lang="en-US" dirty="0" smtClean="0">
                <a:solidFill>
                  <a:srgbClr val="FFFF00"/>
                </a:solidFill>
                <a:latin typeface="Bradley Hand ITC" pitchFamily="66" charset="0"/>
                <a:cs typeface="Times New Roman" pitchFamily="18" charset="0"/>
              </a:rPr>
              <a:t>assessment of fetal well being</a:t>
            </a:r>
            <a:endParaRPr lang="en-US" dirty="0">
              <a:solidFill>
                <a:srgbClr val="FFFF00"/>
              </a:solidFill>
              <a:latin typeface="Bradley Hand ITC" pitchFamily="66" charset="0"/>
              <a:cs typeface="Times New Roman" pitchFamily="18" charset="0"/>
            </a:endParaRPr>
          </a:p>
        </p:txBody>
      </p:sp>
      <p:sp>
        <p:nvSpPr>
          <p:cNvPr id="9219" name="Subtitle 2"/>
          <p:cNvSpPr>
            <a:spLocks noGrp="1"/>
          </p:cNvSpPr>
          <p:nvPr>
            <p:ph type="subTitle" idx="1"/>
          </p:nvPr>
        </p:nvSpPr>
        <p:spPr>
          <a:xfrm>
            <a:off x="7696200" y="6019800"/>
            <a:ext cx="1143000" cy="457200"/>
          </a:xfrm>
        </p:spPr>
        <p:txBody>
          <a:bodyPr>
            <a:normAutofit/>
          </a:bodyPr>
          <a:lstStyle/>
          <a:p>
            <a:pPr marR="0">
              <a:lnSpc>
                <a:spcPct val="90000"/>
              </a:lnSpc>
            </a:pPr>
            <a:endParaRPr lang="en-US" smtClean="0"/>
          </a:p>
        </p:txBody>
      </p:sp>
      <p:pic>
        <p:nvPicPr>
          <p:cNvPr id="28676" name="Picture 1" descr="C:\Users\Dr.Rajiv\Desktop\FOTO\danhgiatnhi.jpg"/>
          <p:cNvPicPr>
            <a:picLocks noChangeAspect="1" noChangeArrowheads="1"/>
          </p:cNvPicPr>
          <p:nvPr/>
        </p:nvPicPr>
        <p:blipFill>
          <a:blip r:embed="rId4" cstate="print"/>
          <a:srcRect/>
          <a:stretch>
            <a:fillRect/>
          </a:stretch>
        </p:blipFill>
        <p:spPr bwMode="auto">
          <a:xfrm>
            <a:off x="0" y="1484313"/>
            <a:ext cx="9144000" cy="5373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0" y="188640"/>
          <a:ext cx="9144000"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7" name="Rectangle 4"/>
          <p:cNvSpPr>
            <a:spLocks noChangeArrowheads="1"/>
          </p:cNvSpPr>
          <p:nvPr/>
        </p:nvSpPr>
        <p:spPr bwMode="auto">
          <a:xfrm>
            <a:off x="152400" y="5816600"/>
            <a:ext cx="8991600" cy="338138"/>
          </a:xfrm>
          <a:prstGeom prst="rect">
            <a:avLst/>
          </a:prstGeom>
          <a:noFill/>
          <a:ln w="9525">
            <a:noFill/>
            <a:miter lim="800000"/>
            <a:headEnd/>
            <a:tailEnd/>
          </a:ln>
        </p:spPr>
        <p:txBody>
          <a:bodyPr>
            <a:spAutoFit/>
          </a:bodyPr>
          <a:lstStyle/>
          <a:p>
            <a:pPr algn="r"/>
            <a:r>
              <a:rPr lang="en-US" sz="1600" b="1" i="1">
                <a:latin typeface="Constantia" pitchFamily="18" charset="0"/>
              </a:rPr>
              <a:t>(</a:t>
            </a:r>
          </a:p>
        </p:txBody>
      </p:sp>
      <p:pic>
        <p:nvPicPr>
          <p:cNvPr id="336898" name="Picture 2" descr="C:\Users\Dr.Rajiv\Desktop\photo.jpg"/>
          <p:cNvPicPr>
            <a:picLocks noChangeAspect="1" noChangeArrowheads="1"/>
          </p:cNvPicPr>
          <p:nvPr/>
        </p:nvPicPr>
        <p:blipFill>
          <a:blip r:embed="rId8" cstate="print"/>
          <a:srcRect/>
          <a:stretch>
            <a:fillRect/>
          </a:stretch>
        </p:blipFill>
        <p:spPr bwMode="auto">
          <a:xfrm>
            <a:off x="251520" y="5517232"/>
            <a:ext cx="2086664" cy="13407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032000" y="5181600"/>
            <a:ext cx="6027738" cy="1066800"/>
            <a:chOff x="1440" y="3264"/>
            <a:chExt cx="4272" cy="672"/>
          </a:xfrm>
        </p:grpSpPr>
        <p:sp>
          <p:nvSpPr>
            <p:cNvPr id="29729" name="Rectangle 3"/>
            <p:cNvSpPr>
              <a:spLocks noChangeArrowheads="1"/>
            </p:cNvSpPr>
            <p:nvPr/>
          </p:nvSpPr>
          <p:spPr bwMode="auto">
            <a:xfrm>
              <a:off x="1440" y="3264"/>
              <a:ext cx="4272" cy="672"/>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endParaRPr lang="en-US" sz="2400">
                <a:latin typeface="Times New Roman" pitchFamily="18" charset="0"/>
              </a:endParaRPr>
            </a:p>
          </p:txBody>
        </p:sp>
        <p:grpSp>
          <p:nvGrpSpPr>
            <p:cNvPr id="29730" name="Group 4"/>
            <p:cNvGrpSpPr>
              <a:grpSpLocks/>
            </p:cNvGrpSpPr>
            <p:nvPr/>
          </p:nvGrpSpPr>
          <p:grpSpPr bwMode="auto">
            <a:xfrm>
              <a:off x="1536" y="3360"/>
              <a:ext cx="1834" cy="403"/>
              <a:chOff x="1536" y="3360"/>
              <a:chExt cx="1834" cy="403"/>
            </a:xfrm>
          </p:grpSpPr>
          <p:sp>
            <p:nvSpPr>
              <p:cNvPr id="29731" name="Text Box 5"/>
              <p:cNvSpPr txBox="1">
                <a:spLocks noChangeArrowheads="1"/>
              </p:cNvSpPr>
              <p:nvPr/>
            </p:nvSpPr>
            <p:spPr bwMode="auto">
              <a:xfrm>
                <a:off x="1621" y="3513"/>
                <a:ext cx="1749" cy="250"/>
              </a:xfrm>
              <a:prstGeom prst="rect">
                <a:avLst/>
              </a:prstGeom>
              <a:noFill/>
              <a:ln w="12700">
                <a:noFill/>
                <a:miter lim="800000"/>
                <a:headEnd type="none" w="sm" len="sm"/>
                <a:tailEnd type="none" w="sm" len="sm"/>
              </a:ln>
            </p:spPr>
            <p:txBody>
              <a:bodyPr wrap="none">
                <a:spAutoFit/>
              </a:bodyPr>
              <a:lstStyle/>
              <a:p>
                <a:r>
                  <a:rPr lang="en-US" sz="2000" b="1">
                    <a:latin typeface="Times New Roman" pitchFamily="18" charset="0"/>
                  </a:rPr>
                  <a:t>Umbilical artery A/B</a:t>
                </a:r>
                <a:endParaRPr lang="en-US" sz="2400">
                  <a:latin typeface="Times New Roman" pitchFamily="18" charset="0"/>
                </a:endParaRPr>
              </a:p>
            </p:txBody>
          </p:sp>
          <p:sp>
            <p:nvSpPr>
              <p:cNvPr id="29732" name="AutoShape 6"/>
              <p:cNvSpPr>
                <a:spLocks noChangeArrowheads="1"/>
              </p:cNvSpPr>
              <p:nvPr/>
            </p:nvSpPr>
            <p:spPr bwMode="auto">
              <a:xfrm>
                <a:off x="1536" y="3360"/>
                <a:ext cx="144" cy="384"/>
              </a:xfrm>
              <a:prstGeom prst="upArrow">
                <a:avLst>
                  <a:gd name="adj1" fmla="val 50000"/>
                  <a:gd name="adj2" fmla="val 66667"/>
                </a:avLst>
              </a:prstGeom>
              <a:solidFill>
                <a:schemeClr val="tx2"/>
              </a:solidFill>
              <a:ln w="12700">
                <a:solidFill>
                  <a:schemeClr val="bg2"/>
                </a:solidFill>
                <a:miter lim="800000"/>
                <a:headEnd type="none" w="sm" len="sm"/>
                <a:tailEnd type="none" w="sm" len="sm"/>
              </a:ln>
            </p:spPr>
            <p:txBody>
              <a:bodyPr wrap="none" anchor="ctr"/>
              <a:lstStyle/>
              <a:p>
                <a:endParaRPr lang="en-US">
                  <a:latin typeface="Constantia" pitchFamily="18" charset="0"/>
                </a:endParaRPr>
              </a:p>
            </p:txBody>
          </p:sp>
        </p:grpSp>
      </p:grpSp>
      <p:sp>
        <p:nvSpPr>
          <p:cNvPr id="250887" name="Rectangle 7"/>
          <p:cNvSpPr>
            <a:spLocks noGrp="1" noChangeArrowheads="1"/>
          </p:cNvSpPr>
          <p:nvPr>
            <p:ph type="title"/>
          </p:nvPr>
        </p:nvSpPr>
        <p:spPr>
          <a:xfrm>
            <a:off x="250825" y="260350"/>
            <a:ext cx="8893175" cy="1143000"/>
          </a:xfrm>
        </p:spPr>
        <p:txBody>
          <a:bodyPr/>
          <a:lstStyle/>
          <a:p>
            <a:pPr fontAlgn="auto">
              <a:spcAft>
                <a:spcPts val="0"/>
              </a:spcAft>
              <a:defRPr/>
            </a:pPr>
            <a:r>
              <a:rPr lang="en-US" sz="3200" b="1"/>
              <a:t>Sequential Changes in Tests of Fetal well being</a:t>
            </a:r>
            <a:endParaRPr lang="en-US" sz="3600"/>
          </a:p>
        </p:txBody>
      </p:sp>
      <p:sp>
        <p:nvSpPr>
          <p:cNvPr id="29700" name="Line 8"/>
          <p:cNvSpPr>
            <a:spLocks noChangeShapeType="1"/>
          </p:cNvSpPr>
          <p:nvPr/>
        </p:nvSpPr>
        <p:spPr bwMode="auto">
          <a:xfrm>
            <a:off x="812800" y="2743200"/>
            <a:ext cx="7721600" cy="2667000"/>
          </a:xfrm>
          <a:prstGeom prst="line">
            <a:avLst/>
          </a:prstGeom>
          <a:noFill/>
          <a:ln w="38100">
            <a:solidFill>
              <a:schemeClr val="tx1"/>
            </a:solidFill>
            <a:round/>
            <a:headEnd type="none" w="sm" len="sm"/>
            <a:tailEnd type="stealth" w="lg" len="lg"/>
          </a:ln>
        </p:spPr>
        <p:txBody>
          <a:bodyPr wrap="none" anchor="ctr"/>
          <a:lstStyle/>
          <a:p>
            <a:endParaRPr lang="en-US"/>
          </a:p>
        </p:txBody>
      </p:sp>
      <p:grpSp>
        <p:nvGrpSpPr>
          <p:cNvPr id="4" name="Group 9"/>
          <p:cNvGrpSpPr>
            <a:grpSpLocks/>
          </p:cNvGrpSpPr>
          <p:nvPr/>
        </p:nvGrpSpPr>
        <p:grpSpPr bwMode="auto">
          <a:xfrm>
            <a:off x="1287463" y="1447800"/>
            <a:ext cx="1470025" cy="1663700"/>
            <a:chOff x="912" y="912"/>
            <a:chExt cx="1043" cy="1048"/>
          </a:xfrm>
        </p:grpSpPr>
        <p:sp>
          <p:nvSpPr>
            <p:cNvPr id="29725" name="Oval 10"/>
            <p:cNvSpPr>
              <a:spLocks noChangeArrowheads="1"/>
            </p:cNvSpPr>
            <p:nvPr/>
          </p:nvSpPr>
          <p:spPr bwMode="auto">
            <a:xfrm>
              <a:off x="912" y="912"/>
              <a:ext cx="1036" cy="1048"/>
            </a:xfrm>
            <a:prstGeom prst="ellipse">
              <a:avLst/>
            </a:prstGeom>
            <a:solidFill>
              <a:srgbClr val="00FF99"/>
            </a:solidFill>
            <a:ln w="12700">
              <a:solidFill>
                <a:schemeClr val="tx2"/>
              </a:solidFill>
              <a:round/>
              <a:headEnd type="none" w="sm" len="sm"/>
              <a:tailEnd type="none" w="sm" len="sm"/>
            </a:ln>
          </p:spPr>
          <p:txBody>
            <a:bodyPr wrap="none" anchor="ctr"/>
            <a:lstStyle/>
            <a:p>
              <a:pPr algn="ctr"/>
              <a:endParaRPr lang="en-US" sz="2400">
                <a:latin typeface="Times New Roman" pitchFamily="18" charset="0"/>
              </a:endParaRPr>
            </a:p>
          </p:txBody>
        </p:sp>
        <p:grpSp>
          <p:nvGrpSpPr>
            <p:cNvPr id="29726" name="Group 11"/>
            <p:cNvGrpSpPr>
              <a:grpSpLocks/>
            </p:cNvGrpSpPr>
            <p:nvPr/>
          </p:nvGrpSpPr>
          <p:grpSpPr bwMode="auto">
            <a:xfrm>
              <a:off x="1008" y="1248"/>
              <a:ext cx="947" cy="336"/>
              <a:chOff x="1008" y="1248"/>
              <a:chExt cx="947" cy="336"/>
            </a:xfrm>
          </p:grpSpPr>
          <p:sp>
            <p:nvSpPr>
              <p:cNvPr id="29727" name="AutoShape 12"/>
              <p:cNvSpPr>
                <a:spLocks noChangeArrowheads="1"/>
              </p:cNvSpPr>
              <p:nvPr/>
            </p:nvSpPr>
            <p:spPr bwMode="auto">
              <a:xfrm>
                <a:off x="1008" y="1248"/>
                <a:ext cx="144" cy="336"/>
              </a:xfrm>
              <a:prstGeom prst="downArrow">
                <a:avLst>
                  <a:gd name="adj1" fmla="val 50000"/>
                  <a:gd name="adj2" fmla="val 58333"/>
                </a:avLst>
              </a:prstGeom>
              <a:solidFill>
                <a:schemeClr val="accent1"/>
              </a:solidFill>
              <a:ln w="12700">
                <a:solidFill>
                  <a:schemeClr val="tx1"/>
                </a:solidFill>
                <a:miter lim="800000"/>
                <a:headEnd type="none" w="sm" len="sm"/>
                <a:tailEnd type="none" w="sm" len="sm"/>
              </a:ln>
            </p:spPr>
            <p:txBody>
              <a:bodyPr wrap="none" anchor="ctr"/>
              <a:lstStyle/>
              <a:p>
                <a:endParaRPr lang="en-US">
                  <a:latin typeface="Constantia" pitchFamily="18" charset="0"/>
                </a:endParaRPr>
              </a:p>
            </p:txBody>
          </p:sp>
          <p:sp>
            <p:nvSpPr>
              <p:cNvPr id="29728" name="Rectangle 13"/>
              <p:cNvSpPr>
                <a:spLocks noChangeArrowheads="1"/>
              </p:cNvSpPr>
              <p:nvPr/>
            </p:nvSpPr>
            <p:spPr bwMode="auto">
              <a:xfrm>
                <a:off x="1103" y="1280"/>
                <a:ext cx="852" cy="288"/>
              </a:xfrm>
              <a:prstGeom prst="rect">
                <a:avLst/>
              </a:prstGeom>
              <a:noFill/>
              <a:ln w="12700">
                <a:noFill/>
                <a:miter lim="800000"/>
                <a:headEnd type="none" w="sm" len="sm"/>
                <a:tailEnd type="none" w="sm" len="sm"/>
              </a:ln>
            </p:spPr>
            <p:txBody>
              <a:bodyPr wrap="none">
                <a:spAutoFit/>
              </a:bodyPr>
              <a:lstStyle/>
              <a:p>
                <a:r>
                  <a:rPr lang="en-US" sz="2400" b="1">
                    <a:latin typeface="Times New Roman" pitchFamily="18" charset="0"/>
                  </a:rPr>
                  <a:t>Growth</a:t>
                </a:r>
                <a:endParaRPr lang="en-US" sz="2800">
                  <a:latin typeface="Times New Roman" pitchFamily="18" charset="0"/>
                </a:endParaRPr>
              </a:p>
            </p:txBody>
          </p:sp>
        </p:grpSp>
      </p:grpSp>
      <p:grpSp>
        <p:nvGrpSpPr>
          <p:cNvPr id="6" name="Group 14"/>
          <p:cNvGrpSpPr>
            <a:grpSpLocks/>
          </p:cNvGrpSpPr>
          <p:nvPr/>
        </p:nvGrpSpPr>
        <p:grpSpPr bwMode="auto">
          <a:xfrm>
            <a:off x="3352800" y="3886200"/>
            <a:ext cx="1462088" cy="1663700"/>
            <a:chOff x="2352" y="2448"/>
            <a:chExt cx="1036" cy="1048"/>
          </a:xfrm>
        </p:grpSpPr>
        <p:sp>
          <p:nvSpPr>
            <p:cNvPr id="29723" name="Oval 15"/>
            <p:cNvSpPr>
              <a:spLocks noChangeArrowheads="1"/>
            </p:cNvSpPr>
            <p:nvPr/>
          </p:nvSpPr>
          <p:spPr bwMode="auto">
            <a:xfrm>
              <a:off x="2352" y="2448"/>
              <a:ext cx="1036" cy="1048"/>
            </a:xfrm>
            <a:prstGeom prst="ellipse">
              <a:avLst/>
            </a:prstGeom>
            <a:solidFill>
              <a:srgbClr val="00FF99"/>
            </a:solidFill>
            <a:ln w="12700">
              <a:solidFill>
                <a:schemeClr val="tx2"/>
              </a:solidFill>
              <a:round/>
              <a:headEnd type="none" w="sm" len="sm"/>
              <a:tailEnd type="none" w="sm" len="sm"/>
            </a:ln>
          </p:spPr>
          <p:txBody>
            <a:bodyPr wrap="none" anchor="ctr"/>
            <a:lstStyle/>
            <a:p>
              <a:pPr algn="ctr"/>
              <a:endParaRPr lang="en-US" sz="2400">
                <a:latin typeface="Times New Roman" pitchFamily="18" charset="0"/>
              </a:endParaRPr>
            </a:p>
          </p:txBody>
        </p:sp>
        <p:sp>
          <p:nvSpPr>
            <p:cNvPr id="29724" name="Text Box 16"/>
            <p:cNvSpPr txBox="1">
              <a:spLocks noChangeArrowheads="1"/>
            </p:cNvSpPr>
            <p:nvPr/>
          </p:nvSpPr>
          <p:spPr bwMode="auto">
            <a:xfrm>
              <a:off x="2400" y="2623"/>
              <a:ext cx="924" cy="634"/>
            </a:xfrm>
            <a:prstGeom prst="rect">
              <a:avLst/>
            </a:prstGeom>
            <a:noFill/>
            <a:ln w="12700">
              <a:noFill/>
              <a:miter lim="800000"/>
              <a:headEnd type="none" w="sm" len="sm"/>
              <a:tailEnd type="none" w="sm" len="sm"/>
            </a:ln>
          </p:spPr>
          <p:txBody>
            <a:bodyPr wrap="none">
              <a:spAutoFit/>
            </a:bodyPr>
            <a:lstStyle/>
            <a:p>
              <a:r>
                <a:rPr lang="en-US" sz="2000" b="1">
                  <a:latin typeface="Times New Roman" pitchFamily="18" charset="0"/>
                </a:rPr>
                <a:t>Fetal size</a:t>
              </a:r>
            </a:p>
            <a:p>
              <a:r>
                <a:rPr lang="en-US" sz="2000" b="1">
                  <a:latin typeface="Times New Roman" pitchFamily="18" charset="0"/>
                </a:rPr>
                <a:t>less than</a:t>
              </a:r>
            </a:p>
            <a:p>
              <a:r>
                <a:rPr lang="en-US" sz="2000" b="1">
                  <a:latin typeface="Times New Roman" pitchFamily="18" charset="0"/>
                </a:rPr>
                <a:t>5th centile</a:t>
              </a:r>
              <a:endParaRPr lang="en-US" sz="2400" b="1">
                <a:latin typeface="Times New Roman" pitchFamily="18" charset="0"/>
              </a:endParaRPr>
            </a:p>
          </p:txBody>
        </p:sp>
      </p:grpSp>
      <p:grpSp>
        <p:nvGrpSpPr>
          <p:cNvPr id="7" name="Group 17"/>
          <p:cNvGrpSpPr>
            <a:grpSpLocks/>
          </p:cNvGrpSpPr>
          <p:nvPr/>
        </p:nvGrpSpPr>
        <p:grpSpPr bwMode="auto">
          <a:xfrm>
            <a:off x="3048000" y="2057400"/>
            <a:ext cx="1462088" cy="1663700"/>
            <a:chOff x="2160" y="1296"/>
            <a:chExt cx="1036" cy="1048"/>
          </a:xfrm>
        </p:grpSpPr>
        <p:sp>
          <p:nvSpPr>
            <p:cNvPr id="250898" name="Oval 18"/>
            <p:cNvSpPr>
              <a:spLocks noChangeArrowheads="1"/>
            </p:cNvSpPr>
            <p:nvPr/>
          </p:nvSpPr>
          <p:spPr bwMode="auto">
            <a:xfrm>
              <a:off x="2160" y="1296"/>
              <a:ext cx="1036" cy="1048"/>
            </a:xfrm>
            <a:prstGeom prst="ellipse">
              <a:avLst/>
            </a:prstGeom>
            <a:solidFill>
              <a:srgbClr val="F24230"/>
            </a:solidFill>
            <a:ln w="12700">
              <a:solidFill>
                <a:schemeClr val="tx2"/>
              </a:solidFill>
              <a:round/>
              <a:headEnd type="none" w="sm" len="sm"/>
              <a:tailEnd type="none" w="sm" len="sm"/>
            </a:ln>
            <a:effectLst/>
          </p:spPr>
          <p:txBody>
            <a:bodyPr wrap="none" anchor="ctr"/>
            <a:lstStyle/>
            <a:p>
              <a:pPr fontAlgn="auto">
                <a:spcBef>
                  <a:spcPts val="0"/>
                </a:spcBef>
                <a:spcAft>
                  <a:spcPts val="0"/>
                </a:spcAft>
                <a:defRPr/>
              </a:pPr>
              <a:r>
                <a:rPr lang="en-US" sz="2400" dirty="0">
                  <a:latin typeface="Times New Roman" pitchFamily="18" charset="0"/>
                  <a:cs typeface="+mn-cs"/>
                </a:rPr>
                <a:t> </a:t>
              </a:r>
              <a:r>
                <a:rPr lang="en-US" sz="2000" b="1" dirty="0">
                  <a:effectLst>
                    <a:outerShdw blurRad="38100" dist="38100" dir="2700000" algn="tl">
                      <a:srgbClr val="000000"/>
                    </a:outerShdw>
                  </a:effectLst>
                  <a:latin typeface="Times New Roman" pitchFamily="18" charset="0"/>
                  <a:cs typeface="+mn-cs"/>
                </a:rPr>
                <a:t>Aortic </a:t>
              </a:r>
            </a:p>
            <a:p>
              <a:pPr fontAlgn="auto">
                <a:spcBef>
                  <a:spcPts val="0"/>
                </a:spcBef>
                <a:spcAft>
                  <a:spcPts val="0"/>
                </a:spcAft>
                <a:defRPr/>
              </a:pPr>
              <a:r>
                <a:rPr lang="en-US" sz="2000" b="1" dirty="0">
                  <a:effectLst>
                    <a:outerShdw blurRad="38100" dist="38100" dir="2700000" algn="tl">
                      <a:srgbClr val="000000"/>
                    </a:outerShdw>
                  </a:effectLst>
                  <a:latin typeface="Times New Roman" pitchFamily="18" charset="0"/>
                  <a:cs typeface="+mn-cs"/>
                </a:rPr>
                <a:t>  blood </a:t>
              </a:r>
            </a:p>
            <a:p>
              <a:pPr fontAlgn="auto">
                <a:spcBef>
                  <a:spcPts val="0"/>
                </a:spcBef>
                <a:spcAft>
                  <a:spcPts val="0"/>
                </a:spcAft>
                <a:defRPr/>
              </a:pPr>
              <a:r>
                <a:rPr lang="en-US" sz="2000" b="1" dirty="0">
                  <a:effectLst>
                    <a:outerShdw blurRad="38100" dist="38100" dir="2700000" algn="tl">
                      <a:srgbClr val="000000"/>
                    </a:outerShdw>
                  </a:effectLst>
                  <a:latin typeface="Times New Roman" pitchFamily="18" charset="0"/>
                  <a:cs typeface="+mn-cs"/>
                </a:rPr>
                <a:t>  flow</a:t>
              </a:r>
              <a:endParaRPr lang="en-US" sz="2400" b="1" dirty="0">
                <a:latin typeface="Times New Roman" pitchFamily="18" charset="0"/>
                <a:cs typeface="+mn-cs"/>
              </a:endParaRPr>
            </a:p>
          </p:txBody>
        </p:sp>
        <p:sp>
          <p:nvSpPr>
            <p:cNvPr id="29722" name="AutoShape 19"/>
            <p:cNvSpPr>
              <a:spLocks noChangeArrowheads="1"/>
            </p:cNvSpPr>
            <p:nvPr/>
          </p:nvSpPr>
          <p:spPr bwMode="auto">
            <a:xfrm>
              <a:off x="2256" y="1632"/>
              <a:ext cx="144" cy="336"/>
            </a:xfrm>
            <a:prstGeom prst="downArrow">
              <a:avLst>
                <a:gd name="adj1" fmla="val 50000"/>
                <a:gd name="adj2" fmla="val 58333"/>
              </a:avLst>
            </a:prstGeom>
            <a:solidFill>
              <a:schemeClr val="tx2"/>
            </a:solidFill>
            <a:ln w="12700">
              <a:solidFill>
                <a:schemeClr val="bg2"/>
              </a:solidFill>
              <a:miter lim="800000"/>
              <a:headEnd type="none" w="sm" len="sm"/>
              <a:tailEnd type="none" w="sm" len="sm"/>
            </a:ln>
          </p:spPr>
          <p:txBody>
            <a:bodyPr wrap="none" anchor="ctr"/>
            <a:lstStyle/>
            <a:p>
              <a:endParaRPr lang="en-US">
                <a:latin typeface="Constantia" pitchFamily="18" charset="0"/>
              </a:endParaRPr>
            </a:p>
          </p:txBody>
        </p:sp>
      </p:grpSp>
      <p:grpSp>
        <p:nvGrpSpPr>
          <p:cNvPr id="8" name="Group 20"/>
          <p:cNvGrpSpPr>
            <a:grpSpLocks/>
          </p:cNvGrpSpPr>
          <p:nvPr/>
        </p:nvGrpSpPr>
        <p:grpSpPr bwMode="auto">
          <a:xfrm>
            <a:off x="1625600" y="3352800"/>
            <a:ext cx="1462088" cy="1663700"/>
            <a:chOff x="1152" y="2112"/>
            <a:chExt cx="1036" cy="1048"/>
          </a:xfrm>
        </p:grpSpPr>
        <p:sp>
          <p:nvSpPr>
            <p:cNvPr id="29719" name="Oval 21"/>
            <p:cNvSpPr>
              <a:spLocks noChangeArrowheads="1"/>
            </p:cNvSpPr>
            <p:nvPr/>
          </p:nvSpPr>
          <p:spPr bwMode="auto">
            <a:xfrm>
              <a:off x="1152" y="2112"/>
              <a:ext cx="1036" cy="1048"/>
            </a:xfrm>
            <a:prstGeom prst="ellipse">
              <a:avLst/>
            </a:prstGeom>
            <a:solidFill>
              <a:schemeClr val="accent1"/>
            </a:solidFill>
            <a:ln w="12700">
              <a:solidFill>
                <a:schemeClr val="tx1"/>
              </a:solidFill>
              <a:round/>
              <a:headEnd type="none" w="sm" len="sm"/>
              <a:tailEnd type="none" w="sm" len="sm"/>
            </a:ln>
          </p:spPr>
          <p:txBody>
            <a:bodyPr wrap="none" anchor="ctr"/>
            <a:lstStyle/>
            <a:p>
              <a:r>
                <a:rPr lang="en-US" sz="2400">
                  <a:latin typeface="Times New Roman" pitchFamily="18" charset="0"/>
                </a:rPr>
                <a:t> </a:t>
              </a:r>
              <a:r>
                <a:rPr lang="en-US" sz="2000" b="1">
                  <a:latin typeface="Times New Roman" pitchFamily="18" charset="0"/>
                </a:rPr>
                <a:t>Cerebral</a:t>
              </a:r>
            </a:p>
            <a:p>
              <a:r>
                <a:rPr lang="en-US" sz="2000" b="1">
                  <a:latin typeface="Times New Roman" pitchFamily="18" charset="0"/>
                </a:rPr>
                <a:t>  blood</a:t>
              </a:r>
            </a:p>
            <a:p>
              <a:r>
                <a:rPr lang="en-US" sz="2000" b="1">
                  <a:latin typeface="Times New Roman" pitchFamily="18" charset="0"/>
                </a:rPr>
                <a:t>  flow</a:t>
              </a:r>
            </a:p>
          </p:txBody>
        </p:sp>
        <p:sp>
          <p:nvSpPr>
            <p:cNvPr id="29720" name="AutoShape 22"/>
            <p:cNvSpPr>
              <a:spLocks noChangeArrowheads="1"/>
            </p:cNvSpPr>
            <p:nvPr/>
          </p:nvSpPr>
          <p:spPr bwMode="auto">
            <a:xfrm>
              <a:off x="1248" y="2448"/>
              <a:ext cx="144" cy="384"/>
            </a:xfrm>
            <a:prstGeom prst="upArrow">
              <a:avLst>
                <a:gd name="adj1" fmla="val 50000"/>
                <a:gd name="adj2" fmla="val 66667"/>
              </a:avLst>
            </a:prstGeom>
            <a:solidFill>
              <a:schemeClr val="tx2"/>
            </a:solidFill>
            <a:ln w="12700">
              <a:solidFill>
                <a:schemeClr val="bg2"/>
              </a:solidFill>
              <a:miter lim="800000"/>
              <a:headEnd type="none" w="sm" len="sm"/>
              <a:tailEnd type="none" w="sm" len="sm"/>
            </a:ln>
          </p:spPr>
          <p:txBody>
            <a:bodyPr wrap="none" anchor="ctr"/>
            <a:lstStyle/>
            <a:p>
              <a:endParaRPr lang="en-US">
                <a:latin typeface="Constantia" pitchFamily="18" charset="0"/>
              </a:endParaRPr>
            </a:p>
          </p:txBody>
        </p:sp>
      </p:grpSp>
      <p:grpSp>
        <p:nvGrpSpPr>
          <p:cNvPr id="9" name="Group 23"/>
          <p:cNvGrpSpPr>
            <a:grpSpLocks/>
          </p:cNvGrpSpPr>
          <p:nvPr/>
        </p:nvGrpSpPr>
        <p:grpSpPr bwMode="auto">
          <a:xfrm>
            <a:off x="4945063" y="4495800"/>
            <a:ext cx="1462087" cy="1663700"/>
            <a:chOff x="3504" y="2832"/>
            <a:chExt cx="1036" cy="1048"/>
          </a:xfrm>
        </p:grpSpPr>
        <p:sp>
          <p:nvSpPr>
            <p:cNvPr id="29717" name="Oval 24"/>
            <p:cNvSpPr>
              <a:spLocks noChangeArrowheads="1"/>
            </p:cNvSpPr>
            <p:nvPr/>
          </p:nvSpPr>
          <p:spPr bwMode="auto">
            <a:xfrm>
              <a:off x="3504" y="2832"/>
              <a:ext cx="1036" cy="1048"/>
            </a:xfrm>
            <a:prstGeom prst="ellipse">
              <a:avLst/>
            </a:prstGeom>
            <a:solidFill>
              <a:srgbClr val="D52401"/>
            </a:solidFill>
            <a:ln w="12700">
              <a:solidFill>
                <a:schemeClr val="tx1"/>
              </a:solidFill>
              <a:round/>
              <a:headEnd type="none" w="sm" len="sm"/>
              <a:tailEnd type="none" w="sm" len="sm"/>
            </a:ln>
          </p:spPr>
          <p:txBody>
            <a:bodyPr wrap="none" anchor="ctr"/>
            <a:lstStyle/>
            <a:p>
              <a:pPr algn="ctr"/>
              <a:endParaRPr lang="en-US" sz="2400">
                <a:latin typeface="Times New Roman" pitchFamily="18" charset="0"/>
              </a:endParaRPr>
            </a:p>
          </p:txBody>
        </p:sp>
        <p:sp>
          <p:nvSpPr>
            <p:cNvPr id="250905" name="Text Box 25"/>
            <p:cNvSpPr txBox="1">
              <a:spLocks noChangeArrowheads="1"/>
            </p:cNvSpPr>
            <p:nvPr/>
          </p:nvSpPr>
          <p:spPr bwMode="auto">
            <a:xfrm>
              <a:off x="3589" y="3081"/>
              <a:ext cx="920" cy="634"/>
            </a:xfrm>
            <a:prstGeom prst="rect">
              <a:avLst/>
            </a:prstGeom>
            <a:noFill/>
            <a:ln w="12700">
              <a:noFill/>
              <a:miter lim="800000"/>
              <a:headEnd type="none" w="sm" len="sm"/>
              <a:tailEnd type="none" w="sm" len="sm"/>
            </a:ln>
            <a:effectLst/>
          </p:spPr>
          <p:txBody>
            <a:bodyPr wrap="none">
              <a:spAutoFit/>
            </a:bodyPr>
            <a:lstStyle/>
            <a:p>
              <a:pPr fontAlgn="auto">
                <a:spcBef>
                  <a:spcPts val="0"/>
                </a:spcBef>
                <a:spcAft>
                  <a:spcPts val="0"/>
                </a:spcAft>
                <a:defRPr/>
              </a:pPr>
              <a:r>
                <a:rPr lang="en-US" sz="2000" b="1" dirty="0">
                  <a:effectLst>
                    <a:outerShdw blurRad="38100" dist="38100" dir="2700000" algn="tl">
                      <a:srgbClr val="000000"/>
                    </a:outerShdw>
                  </a:effectLst>
                  <a:latin typeface="Times New Roman" pitchFamily="18" charset="0"/>
                  <a:cs typeface="+mn-cs"/>
                </a:rPr>
                <a:t>Abnormal</a:t>
              </a:r>
            </a:p>
            <a:p>
              <a:pPr fontAlgn="auto">
                <a:spcBef>
                  <a:spcPts val="0"/>
                </a:spcBef>
                <a:spcAft>
                  <a:spcPts val="0"/>
                </a:spcAft>
                <a:defRPr/>
              </a:pPr>
              <a:r>
                <a:rPr lang="en-US" sz="2000" b="1" dirty="0">
                  <a:effectLst>
                    <a:outerShdw blurRad="38100" dist="38100" dir="2700000" algn="tl">
                      <a:srgbClr val="000000"/>
                    </a:outerShdw>
                  </a:effectLst>
                  <a:latin typeface="Times New Roman" pitchFamily="18" charset="0"/>
                  <a:cs typeface="+mn-cs"/>
                </a:rPr>
                <a:t>venous</a:t>
              </a:r>
            </a:p>
            <a:p>
              <a:pPr fontAlgn="auto">
                <a:spcBef>
                  <a:spcPts val="0"/>
                </a:spcBef>
                <a:spcAft>
                  <a:spcPts val="0"/>
                </a:spcAft>
                <a:defRPr/>
              </a:pPr>
              <a:r>
                <a:rPr lang="en-US" sz="2000" b="1" dirty="0">
                  <a:effectLst>
                    <a:outerShdw blurRad="38100" dist="38100" dir="2700000" algn="tl">
                      <a:srgbClr val="000000"/>
                    </a:outerShdw>
                  </a:effectLst>
                  <a:latin typeface="Times New Roman" pitchFamily="18" charset="0"/>
                  <a:cs typeface="+mn-cs"/>
                </a:rPr>
                <a:t>flow</a:t>
              </a:r>
              <a:endParaRPr lang="en-US" sz="2000" dirty="0">
                <a:latin typeface="Times New Roman" pitchFamily="18" charset="0"/>
                <a:cs typeface="+mn-cs"/>
              </a:endParaRPr>
            </a:p>
          </p:txBody>
        </p:sp>
      </p:grpSp>
      <p:grpSp>
        <p:nvGrpSpPr>
          <p:cNvPr id="10" name="Group 26"/>
          <p:cNvGrpSpPr>
            <a:grpSpLocks/>
          </p:cNvGrpSpPr>
          <p:nvPr/>
        </p:nvGrpSpPr>
        <p:grpSpPr bwMode="auto">
          <a:xfrm>
            <a:off x="6230938" y="3124200"/>
            <a:ext cx="1462087" cy="1663700"/>
            <a:chOff x="4416" y="1968"/>
            <a:chExt cx="1036" cy="1048"/>
          </a:xfrm>
        </p:grpSpPr>
        <p:sp>
          <p:nvSpPr>
            <p:cNvPr id="29715" name="Oval 27"/>
            <p:cNvSpPr>
              <a:spLocks noChangeArrowheads="1"/>
            </p:cNvSpPr>
            <p:nvPr/>
          </p:nvSpPr>
          <p:spPr bwMode="auto">
            <a:xfrm>
              <a:off x="4416" y="1968"/>
              <a:ext cx="1036" cy="1048"/>
            </a:xfrm>
            <a:prstGeom prst="ellipse">
              <a:avLst/>
            </a:prstGeom>
            <a:solidFill>
              <a:srgbClr val="00FF99"/>
            </a:solidFill>
            <a:ln w="12700">
              <a:solidFill>
                <a:schemeClr val="tx2"/>
              </a:solidFill>
              <a:round/>
              <a:headEnd type="none" w="sm" len="sm"/>
              <a:tailEnd type="none" w="sm" len="sm"/>
            </a:ln>
          </p:spPr>
          <p:txBody>
            <a:bodyPr wrap="none" anchor="ctr"/>
            <a:lstStyle/>
            <a:p>
              <a:endParaRPr lang="en-US" sz="2400">
                <a:latin typeface="Times New Roman" pitchFamily="18" charset="0"/>
              </a:endParaRPr>
            </a:p>
          </p:txBody>
        </p:sp>
        <p:sp>
          <p:nvSpPr>
            <p:cNvPr id="29716" name="Text Box 28"/>
            <p:cNvSpPr txBox="1">
              <a:spLocks noChangeArrowheads="1"/>
            </p:cNvSpPr>
            <p:nvPr/>
          </p:nvSpPr>
          <p:spPr bwMode="auto">
            <a:xfrm>
              <a:off x="4483" y="2143"/>
              <a:ext cx="921" cy="634"/>
            </a:xfrm>
            <a:prstGeom prst="rect">
              <a:avLst/>
            </a:prstGeom>
            <a:noFill/>
            <a:ln w="12700">
              <a:noFill/>
              <a:miter lim="800000"/>
              <a:headEnd type="none" w="sm" len="sm"/>
              <a:tailEnd type="none" w="sm" len="sm"/>
            </a:ln>
          </p:spPr>
          <p:txBody>
            <a:bodyPr wrap="none">
              <a:spAutoFit/>
            </a:bodyPr>
            <a:lstStyle/>
            <a:p>
              <a:pPr algn="ctr"/>
              <a:r>
                <a:rPr lang="en-US" sz="2000" b="1">
                  <a:latin typeface="Times New Roman" pitchFamily="18" charset="0"/>
                </a:rPr>
                <a:t>Abnormal</a:t>
              </a:r>
            </a:p>
            <a:p>
              <a:pPr algn="ctr"/>
              <a:r>
                <a:rPr lang="en-US" sz="2000" b="1">
                  <a:latin typeface="Times New Roman" pitchFamily="18" charset="0"/>
                </a:rPr>
                <a:t>FHR</a:t>
              </a:r>
            </a:p>
            <a:p>
              <a:pPr algn="ctr"/>
              <a:r>
                <a:rPr lang="en-US" sz="2000" b="1">
                  <a:latin typeface="Times New Roman" pitchFamily="18" charset="0"/>
                </a:rPr>
                <a:t>Trace</a:t>
              </a:r>
              <a:endParaRPr lang="en-US" sz="2400" b="1">
                <a:latin typeface="Times New Roman" pitchFamily="18" charset="0"/>
              </a:endParaRPr>
            </a:p>
          </p:txBody>
        </p:sp>
      </p:grpSp>
      <p:grpSp>
        <p:nvGrpSpPr>
          <p:cNvPr id="11" name="Group 29"/>
          <p:cNvGrpSpPr>
            <a:grpSpLocks/>
          </p:cNvGrpSpPr>
          <p:nvPr/>
        </p:nvGrpSpPr>
        <p:grpSpPr bwMode="auto">
          <a:xfrm>
            <a:off x="3860800" y="6248400"/>
            <a:ext cx="4470400" cy="609600"/>
            <a:chOff x="2736" y="3936"/>
            <a:chExt cx="3168" cy="384"/>
          </a:xfrm>
        </p:grpSpPr>
        <p:sp>
          <p:nvSpPr>
            <p:cNvPr id="29712" name="Rectangle 30"/>
            <p:cNvSpPr>
              <a:spLocks noChangeArrowheads="1"/>
            </p:cNvSpPr>
            <p:nvPr/>
          </p:nvSpPr>
          <p:spPr bwMode="auto">
            <a:xfrm>
              <a:off x="2736" y="3936"/>
              <a:ext cx="1680" cy="384"/>
            </a:xfrm>
            <a:prstGeom prst="rect">
              <a:avLst/>
            </a:prstGeom>
            <a:solidFill>
              <a:schemeClr val="hlink"/>
            </a:solidFill>
            <a:ln w="12700">
              <a:solidFill>
                <a:schemeClr val="tx2"/>
              </a:solidFill>
              <a:miter lim="800000"/>
              <a:headEnd type="none" w="sm" len="sm"/>
              <a:tailEnd type="none" w="sm" len="sm"/>
            </a:ln>
          </p:spPr>
          <p:txBody>
            <a:bodyPr wrap="none" anchor="ctr"/>
            <a:lstStyle/>
            <a:p>
              <a:pPr algn="ctr"/>
              <a:r>
                <a:rPr lang="en-US" sz="2000" b="1">
                  <a:latin typeface="Times New Roman" pitchFamily="18" charset="0"/>
                </a:rPr>
                <a:t>AFI</a:t>
              </a:r>
              <a:endParaRPr lang="en-US" sz="2400">
                <a:latin typeface="Times New Roman" pitchFamily="18" charset="0"/>
              </a:endParaRPr>
            </a:p>
          </p:txBody>
        </p:sp>
        <p:sp>
          <p:nvSpPr>
            <p:cNvPr id="29713" name="Rectangle 31"/>
            <p:cNvSpPr>
              <a:spLocks noChangeArrowheads="1"/>
            </p:cNvSpPr>
            <p:nvPr/>
          </p:nvSpPr>
          <p:spPr bwMode="auto">
            <a:xfrm>
              <a:off x="4416" y="3936"/>
              <a:ext cx="1488" cy="384"/>
            </a:xfrm>
            <a:prstGeom prst="rect">
              <a:avLst/>
            </a:prstGeom>
            <a:solidFill>
              <a:srgbClr val="00007A"/>
            </a:solidFill>
            <a:ln w="12700">
              <a:solidFill>
                <a:schemeClr val="tx2"/>
              </a:solidFill>
              <a:miter lim="800000"/>
              <a:headEnd type="none" w="sm" len="sm"/>
              <a:tailEnd type="none" w="sm" len="sm"/>
            </a:ln>
          </p:spPr>
          <p:txBody>
            <a:bodyPr wrap="none" anchor="ctr"/>
            <a:lstStyle/>
            <a:p>
              <a:r>
                <a:rPr lang="en-US" sz="2000" b="1">
                  <a:solidFill>
                    <a:schemeClr val="bg1"/>
                  </a:solidFill>
                  <a:latin typeface="Times New Roman" pitchFamily="18" charset="0"/>
                </a:rPr>
                <a:t>Oligohydramnio</a:t>
              </a:r>
              <a:r>
                <a:rPr lang="en-US" sz="2000" b="1">
                  <a:latin typeface="Times New Roman" pitchFamily="18" charset="0"/>
                </a:rPr>
                <a:t>s</a:t>
              </a:r>
              <a:endParaRPr lang="en-US" sz="2400">
                <a:latin typeface="Times New Roman" pitchFamily="18" charset="0"/>
              </a:endParaRPr>
            </a:p>
          </p:txBody>
        </p:sp>
        <p:sp>
          <p:nvSpPr>
            <p:cNvPr id="29714" name="AutoShape 32"/>
            <p:cNvSpPr>
              <a:spLocks noChangeArrowheads="1"/>
            </p:cNvSpPr>
            <p:nvPr/>
          </p:nvSpPr>
          <p:spPr bwMode="auto">
            <a:xfrm>
              <a:off x="3168" y="3984"/>
              <a:ext cx="144" cy="336"/>
            </a:xfrm>
            <a:prstGeom prst="downArrow">
              <a:avLst>
                <a:gd name="adj1" fmla="val 50000"/>
                <a:gd name="adj2" fmla="val 58333"/>
              </a:avLst>
            </a:prstGeom>
            <a:solidFill>
              <a:schemeClr val="tx2"/>
            </a:solidFill>
            <a:ln w="12700">
              <a:solidFill>
                <a:schemeClr val="bg2"/>
              </a:solidFill>
              <a:miter lim="800000"/>
              <a:headEnd type="none" w="sm" len="sm"/>
              <a:tailEnd type="none" w="sm" len="sm"/>
            </a:ln>
          </p:spPr>
          <p:txBody>
            <a:bodyPr wrap="none" anchor="ctr"/>
            <a:lstStyle/>
            <a:p>
              <a:endParaRPr lang="en-US">
                <a:latin typeface="Constantia" pitchFamily="18" charset="0"/>
              </a:endParaRPr>
            </a:p>
          </p:txBody>
        </p:sp>
      </p:grpSp>
      <p:grpSp>
        <p:nvGrpSpPr>
          <p:cNvPr id="12" name="Group 33"/>
          <p:cNvGrpSpPr>
            <a:grpSpLocks/>
          </p:cNvGrpSpPr>
          <p:nvPr/>
        </p:nvGrpSpPr>
        <p:grpSpPr bwMode="auto">
          <a:xfrm>
            <a:off x="4605338" y="2590800"/>
            <a:ext cx="1490662" cy="1663700"/>
            <a:chOff x="3264" y="1632"/>
            <a:chExt cx="1056" cy="1048"/>
          </a:xfrm>
        </p:grpSpPr>
        <p:sp>
          <p:nvSpPr>
            <p:cNvPr id="29710" name="Oval 34"/>
            <p:cNvSpPr>
              <a:spLocks noChangeArrowheads="1"/>
            </p:cNvSpPr>
            <p:nvPr/>
          </p:nvSpPr>
          <p:spPr bwMode="auto">
            <a:xfrm>
              <a:off x="3264" y="1632"/>
              <a:ext cx="1056" cy="1048"/>
            </a:xfrm>
            <a:prstGeom prst="ellipse">
              <a:avLst/>
            </a:prstGeom>
            <a:solidFill>
              <a:schemeClr val="accent1"/>
            </a:solidFill>
            <a:ln w="12700">
              <a:solidFill>
                <a:schemeClr val="tx2"/>
              </a:solidFill>
              <a:round/>
              <a:headEnd type="none" w="sm" len="sm"/>
              <a:tailEnd type="none" w="sm" len="sm"/>
            </a:ln>
          </p:spPr>
          <p:txBody>
            <a:bodyPr wrap="none" anchor="ctr"/>
            <a:lstStyle/>
            <a:p>
              <a:endParaRPr lang="en-US" sz="2400">
                <a:solidFill>
                  <a:schemeClr val="tx2"/>
                </a:solidFill>
                <a:latin typeface="Times New Roman" pitchFamily="18" charset="0"/>
              </a:endParaRPr>
            </a:p>
            <a:p>
              <a:endParaRPr lang="en-US" sz="2400">
                <a:solidFill>
                  <a:schemeClr val="tx2"/>
                </a:solidFill>
                <a:latin typeface="Times New Roman" pitchFamily="18" charset="0"/>
              </a:endParaRPr>
            </a:p>
          </p:txBody>
        </p:sp>
        <p:sp>
          <p:nvSpPr>
            <p:cNvPr id="250915" name="Text Box 35"/>
            <p:cNvSpPr txBox="1">
              <a:spLocks noChangeArrowheads="1"/>
            </p:cNvSpPr>
            <p:nvPr/>
          </p:nvSpPr>
          <p:spPr bwMode="auto">
            <a:xfrm>
              <a:off x="3349" y="1833"/>
              <a:ext cx="899" cy="634"/>
            </a:xfrm>
            <a:prstGeom prst="rect">
              <a:avLst/>
            </a:prstGeom>
            <a:noFill/>
            <a:ln w="12700">
              <a:noFill/>
              <a:miter lim="800000"/>
              <a:headEnd type="none" w="sm" len="sm"/>
              <a:tailEnd type="none" w="sm" len="sm"/>
            </a:ln>
            <a:effectLst/>
          </p:spPr>
          <p:txBody>
            <a:bodyPr wrap="none">
              <a:spAutoFit/>
            </a:bodyPr>
            <a:lstStyle/>
            <a:p>
              <a:pPr fontAlgn="auto">
                <a:spcBef>
                  <a:spcPts val="0"/>
                </a:spcBef>
                <a:spcAft>
                  <a:spcPts val="0"/>
                </a:spcAft>
                <a:defRPr/>
              </a:pPr>
              <a:r>
                <a:rPr lang="en-US" sz="2000" b="1" dirty="0">
                  <a:effectLst>
                    <a:outerShdw blurRad="38100" dist="38100" dir="2700000" algn="tl">
                      <a:srgbClr val="000000"/>
                    </a:outerShdw>
                  </a:effectLst>
                  <a:latin typeface="Times New Roman" pitchFamily="18" charset="0"/>
                  <a:cs typeface="+mn-cs"/>
                </a:rPr>
                <a:t>Moderate</a:t>
              </a:r>
            </a:p>
            <a:p>
              <a:pPr fontAlgn="auto">
                <a:spcBef>
                  <a:spcPts val="0"/>
                </a:spcBef>
                <a:spcAft>
                  <a:spcPts val="0"/>
                </a:spcAft>
                <a:defRPr/>
              </a:pPr>
              <a:r>
                <a:rPr lang="en-US" sz="2000" b="1" dirty="0">
                  <a:effectLst>
                    <a:outerShdw blurRad="38100" dist="38100" dir="2700000" algn="tl">
                      <a:srgbClr val="000000"/>
                    </a:outerShdw>
                  </a:effectLst>
                  <a:latin typeface="Times New Roman" pitchFamily="18" charset="0"/>
                  <a:cs typeface="+mn-cs"/>
                </a:rPr>
                <a:t>severe</a:t>
              </a:r>
            </a:p>
            <a:p>
              <a:pPr fontAlgn="auto">
                <a:spcBef>
                  <a:spcPts val="0"/>
                </a:spcBef>
                <a:spcAft>
                  <a:spcPts val="0"/>
                </a:spcAft>
                <a:defRPr/>
              </a:pPr>
              <a:r>
                <a:rPr lang="en-US" sz="2000" b="1" dirty="0" err="1">
                  <a:effectLst>
                    <a:outerShdw blurRad="38100" dist="38100" dir="2700000" algn="tl">
                      <a:srgbClr val="000000"/>
                    </a:outerShdw>
                  </a:effectLst>
                  <a:latin typeface="Times New Roman" pitchFamily="18" charset="0"/>
                  <a:cs typeface="+mn-cs"/>
                </a:rPr>
                <a:t>redistribn</a:t>
              </a:r>
              <a:endParaRPr lang="en-US" sz="2400" dirty="0">
                <a:latin typeface="Times New Roman" pitchFamily="18" charset="0"/>
                <a:cs typeface="+mn-cs"/>
              </a:endParaRPr>
            </a:p>
          </p:txBody>
        </p:sp>
      </p:grpSp>
      <p:pic>
        <p:nvPicPr>
          <p:cNvPr id="264193" name="Picture 1" descr="C:\Users\Dr.Rajiv\Desktop\FOTO\images (7).jpg"/>
          <p:cNvPicPr>
            <a:picLocks noChangeAspect="1" noChangeArrowheads="1"/>
          </p:cNvPicPr>
          <p:nvPr/>
        </p:nvPicPr>
        <p:blipFill>
          <a:blip r:embed="rId3" cstate="print"/>
          <a:srcRect/>
          <a:stretch>
            <a:fillRect/>
          </a:stretch>
        </p:blipFill>
        <p:spPr bwMode="auto">
          <a:xfrm>
            <a:off x="6012160" y="908720"/>
            <a:ext cx="2160240" cy="199072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499"/>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91680" y="260648"/>
            <a:ext cx="6636572" cy="980728"/>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fontAlgn="auto">
              <a:spcAft>
                <a:spcPts val="0"/>
              </a:spcAft>
              <a:defRPr/>
            </a:pPr>
            <a:r>
              <a:rPr lang="en-US" dirty="0" smtClean="0">
                <a:solidFill>
                  <a:schemeClr val="tx1"/>
                </a:solidFill>
                <a:latin typeface="Comic Sans MS" pitchFamily="66" charset="0"/>
              </a:rPr>
              <a:t>Biophysical profile</a:t>
            </a:r>
            <a:endParaRPr lang="en-US" dirty="0">
              <a:solidFill>
                <a:schemeClr val="tx1"/>
              </a:solidFill>
              <a:latin typeface="Comic Sans MS" pitchFamily="66" charset="0"/>
            </a:endParaRPr>
          </a:p>
        </p:txBody>
      </p:sp>
      <p:pic>
        <p:nvPicPr>
          <p:cNvPr id="250882" name="Picture 2" descr="http://www.sw.org/misc/health/images/%7B2303B0A5-44A4-4DC9-9516-D4811D78A8F3%7D.jpg"/>
          <p:cNvPicPr>
            <a:picLocks noChangeAspect="1" noChangeArrowheads="1"/>
          </p:cNvPicPr>
          <p:nvPr/>
        </p:nvPicPr>
        <p:blipFill>
          <a:blip r:embed="rId2" cstate="print"/>
          <a:srcRect/>
          <a:stretch>
            <a:fillRect/>
          </a:stretch>
        </p:blipFill>
        <p:spPr bwMode="auto">
          <a:xfrm>
            <a:off x="0" y="1772816"/>
            <a:ext cx="9144000" cy="50851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243888" cy="620713"/>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fontAlgn="auto">
              <a:spcAft>
                <a:spcPts val="0"/>
              </a:spcAft>
              <a:defRPr/>
            </a:pPr>
            <a:r>
              <a:rPr lang="en-US" sz="4400" dirty="0" smtClean="0">
                <a:solidFill>
                  <a:schemeClr val="accent1">
                    <a:satMod val="150000"/>
                  </a:schemeClr>
                </a:solidFill>
                <a:latin typeface="Comic Sans MS" pitchFamily="66" charset="0"/>
              </a:rPr>
              <a:t>Scoring and management</a:t>
            </a:r>
            <a:endParaRPr lang="en-US" sz="4400" dirty="0">
              <a:solidFill>
                <a:schemeClr val="accent1">
                  <a:satMod val="150000"/>
                </a:schemeClr>
              </a:solidFill>
              <a:latin typeface="Comic Sans MS" pitchFamily="66" charset="0"/>
            </a:endParaRPr>
          </a:p>
        </p:txBody>
      </p:sp>
      <p:graphicFrame>
        <p:nvGraphicFramePr>
          <p:cNvPr id="68667" name="Group 59"/>
          <p:cNvGraphicFramePr>
            <a:graphicFrameLocks noGrp="1"/>
          </p:cNvGraphicFramePr>
          <p:nvPr>
            <p:ph idx="1"/>
          </p:nvPr>
        </p:nvGraphicFramePr>
        <p:xfrm>
          <a:off x="457201" y="764705"/>
          <a:ext cx="7355159" cy="5760638"/>
        </p:xfrm>
        <a:graphic>
          <a:graphicData uri="http://schemas.openxmlformats.org/drawingml/2006/table">
            <a:tbl>
              <a:tblPr>
                <a:tableStyleId>{3C2FFA5D-87B4-456A-9821-1D502468CF0F}</a:tableStyleId>
              </a:tblPr>
              <a:tblGrid>
                <a:gridCol w="1823073"/>
                <a:gridCol w="2640314"/>
                <a:gridCol w="2891772"/>
              </a:tblGrid>
              <a:tr h="6278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tx2"/>
                          </a:solidFill>
                          <a:effectLst/>
                          <a:latin typeface="Times New Roman" pitchFamily="18" charset="0"/>
                          <a:cs typeface="Times New Roman" pitchFamily="18" charset="0"/>
                        </a:rPr>
                        <a:t>BPP score</a:t>
                      </a:r>
                      <a:endParaRPr kumimoji="0" lang="en-US" sz="16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tx2"/>
                          </a:solidFill>
                          <a:effectLst/>
                          <a:latin typeface="Times New Roman" pitchFamily="18" charset="0"/>
                          <a:cs typeface="Times New Roman" pitchFamily="18" charset="0"/>
                        </a:rPr>
                        <a:t>Interpretation</a:t>
                      </a:r>
                      <a:endParaRPr kumimoji="0" lang="en-US" sz="16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tx2"/>
                          </a:solidFill>
                          <a:effectLst/>
                          <a:latin typeface="Times New Roman" pitchFamily="18" charset="0"/>
                          <a:cs typeface="Times New Roman" pitchFamily="18" charset="0"/>
                        </a:rPr>
                        <a:t>Recommended </a:t>
                      </a:r>
                      <a:r>
                        <a:rPr kumimoji="0" lang="en-US" sz="1600" b="1" u="none" strike="noStrike" cap="none" normalizeH="0" baseline="0" dirty="0" err="1" smtClean="0">
                          <a:ln>
                            <a:noFill/>
                          </a:ln>
                          <a:solidFill>
                            <a:schemeClr val="tx2"/>
                          </a:solidFill>
                          <a:effectLst/>
                          <a:latin typeface="Times New Roman" pitchFamily="18" charset="0"/>
                          <a:cs typeface="Times New Roman" pitchFamily="18" charset="0"/>
                        </a:rPr>
                        <a:t>Mx</a:t>
                      </a:r>
                      <a:endParaRPr kumimoji="0" lang="en-US" sz="16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84406" marR="84406" horzOverflow="overflow"/>
                </a:tc>
              </a:tr>
              <a:tr h="12454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tx2"/>
                          </a:solidFill>
                          <a:effectLst/>
                          <a:latin typeface="Times New Roman" pitchFamily="18" charset="0"/>
                          <a:cs typeface="Times New Roman" pitchFamily="18" charset="0"/>
                        </a:rPr>
                        <a:t>10</a:t>
                      </a:r>
                      <a:endParaRPr kumimoji="0" lang="en-US" sz="16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Normal, </a:t>
                      </a:r>
                      <a:r>
                        <a:rPr kumimoji="0" lang="en-US" sz="1600" u="none" strike="noStrike" cap="none" normalizeH="0" baseline="0" dirty="0" err="1" smtClean="0">
                          <a:ln>
                            <a:noFill/>
                          </a:ln>
                          <a:effectLst/>
                        </a:rPr>
                        <a:t>nonasphyxiated</a:t>
                      </a:r>
                      <a:endParaRPr kumimoji="0" lang="en-US" sz="1600" b="0" i="0" u="none" strike="noStrike" cap="none" normalizeH="0" baseline="0" dirty="0" smtClean="0">
                        <a:ln>
                          <a:noFill/>
                        </a:ln>
                        <a:solidFill>
                          <a:schemeClr val="tx1"/>
                        </a:solidFill>
                        <a:effectLst/>
                        <a:latin typeface="Comic Sans MS" pitchFamily="66" charset="0"/>
                        <a:cs typeface="Arial"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No fetal indication for intervention, rpt test weekly,twice weekly in DM and postdated preg</a:t>
                      </a:r>
                      <a:endParaRPr kumimoji="0" lang="en-US" sz="1600" b="0" i="0" u="none" strike="noStrike" cap="none" normalizeH="0" baseline="0" smtClean="0">
                        <a:ln>
                          <a:noFill/>
                        </a:ln>
                        <a:solidFill>
                          <a:schemeClr val="tx1"/>
                        </a:solidFill>
                        <a:effectLst/>
                        <a:latin typeface="Comic Sans MS" pitchFamily="66" charset="0"/>
                        <a:cs typeface="Arial" charset="0"/>
                      </a:endParaRPr>
                    </a:p>
                  </a:txBody>
                  <a:tcPr marL="84406" marR="84406" horzOverflow="overflow"/>
                </a:tc>
              </a:tr>
              <a:tr h="6532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tx2"/>
                          </a:solidFill>
                          <a:effectLst/>
                          <a:latin typeface="Times New Roman" pitchFamily="18" charset="0"/>
                          <a:cs typeface="Times New Roman" pitchFamily="18" charset="0"/>
                        </a:rPr>
                        <a:t>8 Normal fluid</a:t>
                      </a:r>
                      <a:endParaRPr kumimoji="0" lang="en-US" sz="16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Normal, nonasphyxiated fetus</a:t>
                      </a:r>
                      <a:endParaRPr kumimoji="0" lang="en-US" sz="1600" b="0" i="0" u="none" strike="noStrike" cap="none" normalizeH="0" baseline="0" smtClean="0">
                        <a:ln>
                          <a:noFill/>
                        </a:ln>
                        <a:solidFill>
                          <a:schemeClr val="tx1"/>
                        </a:solidFill>
                        <a:effectLst/>
                        <a:latin typeface="Comic Sans MS" pitchFamily="66" charset="0"/>
                        <a:cs typeface="Arial"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No intervention</a:t>
                      </a:r>
                      <a:endParaRPr kumimoji="0" lang="en-US" sz="1600" b="0" i="0" u="none" strike="noStrike" cap="none" normalizeH="0" baseline="0" smtClean="0">
                        <a:ln>
                          <a:noFill/>
                        </a:ln>
                        <a:solidFill>
                          <a:schemeClr val="tx1"/>
                        </a:solidFill>
                        <a:effectLst/>
                        <a:latin typeface="Comic Sans MS" pitchFamily="66" charset="0"/>
                        <a:cs typeface="Arial" charset="0"/>
                      </a:endParaRPr>
                    </a:p>
                  </a:txBody>
                  <a:tcPr marL="84406" marR="84406" horzOverflow="overflow"/>
                </a:tc>
              </a:tr>
              <a:tr h="6515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tx2"/>
                          </a:solidFill>
                          <a:effectLst/>
                          <a:latin typeface="Times New Roman" pitchFamily="18" charset="0"/>
                          <a:cs typeface="Times New Roman" pitchFamily="18" charset="0"/>
                        </a:rPr>
                        <a:t>8 </a:t>
                      </a:r>
                      <a:r>
                        <a:rPr kumimoji="0" lang="en-US" sz="1600" b="1" u="none" strike="noStrike" cap="none" normalizeH="0" baseline="0" dirty="0" err="1" smtClean="0">
                          <a:ln>
                            <a:noFill/>
                          </a:ln>
                          <a:solidFill>
                            <a:schemeClr val="tx2"/>
                          </a:solidFill>
                          <a:effectLst/>
                          <a:latin typeface="Times New Roman" pitchFamily="18" charset="0"/>
                          <a:cs typeface="Times New Roman" pitchFamily="18" charset="0"/>
                        </a:rPr>
                        <a:t>oligohydramnios</a:t>
                      </a:r>
                      <a:endParaRPr kumimoji="0" lang="en-US" sz="16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Chronic fetal asphyxia suspected</a:t>
                      </a:r>
                      <a:endParaRPr kumimoji="0" lang="en-US" sz="1600" b="0" i="0" u="none" strike="noStrike" cap="none" normalizeH="0" baseline="0" smtClean="0">
                        <a:ln>
                          <a:noFill/>
                        </a:ln>
                        <a:solidFill>
                          <a:schemeClr val="tx1"/>
                        </a:solidFill>
                        <a:effectLst/>
                        <a:latin typeface="Comic Sans MS" pitchFamily="66" charset="0"/>
                        <a:cs typeface="Arial"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Deliver if &gt;37 wks, otherwise rpt testing</a:t>
                      </a:r>
                      <a:endParaRPr kumimoji="0" lang="en-US" sz="1600" b="0" i="0" u="none" strike="noStrike" cap="none" normalizeH="0" baseline="0" smtClean="0">
                        <a:ln>
                          <a:noFill/>
                        </a:ln>
                        <a:solidFill>
                          <a:schemeClr val="tx1"/>
                        </a:solidFill>
                        <a:effectLst/>
                        <a:latin typeface="Comic Sans MS" pitchFamily="66" charset="0"/>
                        <a:cs typeface="Arial" charset="0"/>
                      </a:endParaRPr>
                    </a:p>
                  </a:txBody>
                  <a:tcPr marL="84406" marR="84406" horzOverflow="overflow"/>
                </a:tc>
              </a:tr>
              <a:tr h="12997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tx2"/>
                          </a:solidFill>
                          <a:effectLst/>
                          <a:latin typeface="Times New Roman" pitchFamily="18" charset="0"/>
                          <a:cs typeface="Times New Roman" pitchFamily="18" charset="0"/>
                        </a:rPr>
                        <a:t>6</a:t>
                      </a:r>
                      <a:endParaRPr kumimoji="0" lang="en-US" sz="16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Possible fetal asphyxia</a:t>
                      </a:r>
                      <a:endParaRPr kumimoji="0" lang="en-US" sz="1600" b="0" i="0" u="none" strike="noStrike" cap="none" normalizeH="0" baseline="0" smtClean="0">
                        <a:ln>
                          <a:noFill/>
                        </a:ln>
                        <a:solidFill>
                          <a:schemeClr val="tx1"/>
                        </a:solidFill>
                        <a:effectLst/>
                        <a:latin typeface="Comic Sans MS" pitchFamily="66" charset="0"/>
                        <a:cs typeface="Arial"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If AF vol abn,deliver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If normal AF at &gt;36 wk with fav cx-deliver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If rpt test &lt;6,deliver</a:t>
                      </a:r>
                      <a:endParaRPr kumimoji="0" lang="en-US" sz="1600" b="0" i="0" u="none" strike="noStrike" cap="none" normalizeH="0" baseline="0" smtClean="0">
                        <a:ln>
                          <a:noFill/>
                        </a:ln>
                        <a:solidFill>
                          <a:schemeClr val="tx1"/>
                        </a:solidFill>
                        <a:effectLst/>
                        <a:latin typeface="Comic Sans MS" pitchFamily="66" charset="0"/>
                        <a:cs typeface="Arial" charset="0"/>
                      </a:endParaRPr>
                    </a:p>
                  </a:txBody>
                  <a:tcPr marL="84406" marR="84406" horzOverflow="overflow"/>
                </a:tc>
              </a:tr>
              <a:tr h="6549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tx2"/>
                          </a:solidFill>
                          <a:effectLst/>
                          <a:latin typeface="Times New Roman" pitchFamily="18" charset="0"/>
                          <a:cs typeface="Times New Roman" pitchFamily="18" charset="0"/>
                        </a:rPr>
                        <a:t>4</a:t>
                      </a:r>
                      <a:endParaRPr kumimoji="0" lang="en-US" sz="16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Probable fetal asphyxia</a:t>
                      </a:r>
                      <a:endParaRPr kumimoji="0" lang="en-US" sz="1600" b="0" i="0" u="none" strike="noStrike" cap="none" normalizeH="0" baseline="0" smtClean="0">
                        <a:ln>
                          <a:noFill/>
                        </a:ln>
                        <a:solidFill>
                          <a:schemeClr val="tx1"/>
                        </a:solidFill>
                        <a:effectLst/>
                        <a:latin typeface="Comic Sans MS" pitchFamily="66" charset="0"/>
                        <a:cs typeface="Arial"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Rpt testing same day, if &lt;6,deliver</a:t>
                      </a:r>
                      <a:endParaRPr kumimoji="0" lang="en-US" sz="1600" b="0" i="0" u="none" strike="noStrike" cap="none" normalizeH="0" baseline="0" smtClean="0">
                        <a:ln>
                          <a:noFill/>
                        </a:ln>
                        <a:solidFill>
                          <a:schemeClr val="tx1"/>
                        </a:solidFill>
                        <a:effectLst/>
                        <a:latin typeface="Comic Sans MS" pitchFamily="66" charset="0"/>
                        <a:cs typeface="Arial" charset="0"/>
                      </a:endParaRPr>
                    </a:p>
                  </a:txBody>
                  <a:tcPr marL="84406" marR="84406" horzOverflow="overflow"/>
                </a:tc>
              </a:tr>
              <a:tr h="6278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tx2"/>
                          </a:solidFill>
                          <a:effectLst/>
                          <a:latin typeface="Times New Roman" pitchFamily="18" charset="0"/>
                          <a:cs typeface="Times New Roman" pitchFamily="18" charset="0"/>
                        </a:rPr>
                        <a:t>0-2</a:t>
                      </a:r>
                      <a:endParaRPr kumimoji="0" lang="en-US" sz="16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Almost certain fetal asphyxia</a:t>
                      </a:r>
                      <a:endParaRPr kumimoji="0" lang="en-US" sz="1600" b="0" i="0" u="none" strike="noStrike" cap="none" normalizeH="0" baseline="0" smtClean="0">
                        <a:ln>
                          <a:noFill/>
                        </a:ln>
                        <a:solidFill>
                          <a:schemeClr val="tx1"/>
                        </a:solidFill>
                        <a:effectLst/>
                        <a:latin typeface="Comic Sans MS" pitchFamily="66" charset="0"/>
                        <a:cs typeface="Arial" charset="0"/>
                      </a:endParaRPr>
                    </a:p>
                  </a:txBody>
                  <a:tcPr marL="84406" marR="8440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deliver</a:t>
                      </a:r>
                      <a:endParaRPr kumimoji="0" lang="en-US" sz="1600" b="0" i="0" u="none" strike="noStrike" cap="none" normalizeH="0" baseline="0" dirty="0" smtClean="0">
                        <a:ln>
                          <a:noFill/>
                        </a:ln>
                        <a:solidFill>
                          <a:schemeClr val="tx1"/>
                        </a:solidFill>
                        <a:effectLst/>
                        <a:latin typeface="Comic Sans MS" pitchFamily="66" charset="0"/>
                        <a:cs typeface="Arial" charset="0"/>
                      </a:endParaRPr>
                    </a:p>
                  </a:txBody>
                  <a:tcPr marL="84406" marR="84406" horzOverflow="overflow"/>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675"/>
            <a:ext cx="7239000" cy="660400"/>
          </a:xfrm>
        </p:spPr>
        <p:txBody>
          <a:bodyPr>
            <a:normAutofit/>
          </a:bodyPr>
          <a:lstStyle/>
          <a:p>
            <a:pPr algn="ctr" fontAlgn="auto">
              <a:spcAft>
                <a:spcPts val="0"/>
              </a:spcAft>
              <a:defRPr/>
            </a:pPr>
            <a:r>
              <a:rPr lang="en-US" sz="4000" dirty="0" smtClean="0">
                <a:solidFill>
                  <a:schemeClr val="accent1">
                    <a:satMod val="150000"/>
                  </a:schemeClr>
                </a:solidFill>
                <a:latin typeface="Comic Sans MS" pitchFamily="66" charset="0"/>
              </a:rPr>
              <a:t>Biophysical profile</a:t>
            </a:r>
            <a:endParaRPr lang="en-US" sz="4000" dirty="0"/>
          </a:p>
        </p:txBody>
      </p:sp>
      <p:sp>
        <p:nvSpPr>
          <p:cNvPr id="46083" name="Content Placeholder 3"/>
          <p:cNvSpPr>
            <a:spLocks noGrp="1"/>
          </p:cNvSpPr>
          <p:nvPr>
            <p:ph idx="1"/>
          </p:nvPr>
        </p:nvSpPr>
        <p:spPr>
          <a:xfrm>
            <a:off x="2051050" y="1484313"/>
            <a:ext cx="5905500" cy="4972050"/>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274320" indent="-274320" fontAlgn="auto">
              <a:lnSpc>
                <a:spcPct val="150000"/>
              </a:lnSpc>
              <a:spcAft>
                <a:spcPts val="0"/>
              </a:spcAft>
              <a:buClr>
                <a:schemeClr val="accent3"/>
              </a:buClr>
              <a:buFont typeface="Wingdings 2"/>
              <a:buChar char=""/>
              <a:defRPr/>
            </a:pPr>
            <a:r>
              <a:rPr lang="en-US" sz="2000" dirty="0" smtClean="0">
                <a:latin typeface="Times New Roman" pitchFamily="18" charset="0"/>
                <a:cs typeface="Times New Roman" pitchFamily="18" charset="0"/>
              </a:rPr>
              <a:t>Five trials (2974)</a:t>
            </a:r>
          </a:p>
          <a:p>
            <a:pPr marL="274320" indent="-274320" fontAlgn="auto">
              <a:lnSpc>
                <a:spcPct val="150000"/>
              </a:lnSpc>
              <a:spcAft>
                <a:spcPts val="0"/>
              </a:spcAft>
              <a:buClr>
                <a:schemeClr val="accent3"/>
              </a:buClr>
              <a:buFont typeface="Wingdings 2"/>
              <a:buChar char=""/>
              <a:defRPr/>
            </a:pPr>
            <a:r>
              <a:rPr lang="en-US" sz="2000" dirty="0" smtClean="0">
                <a:latin typeface="Times New Roman" pitchFamily="18" charset="0"/>
                <a:cs typeface="Times New Roman" pitchFamily="18" charset="0"/>
              </a:rPr>
              <a:t>No significant differences </a:t>
            </a:r>
          </a:p>
          <a:p>
            <a:pPr marL="640080" lvl="1" indent="-246888" fontAlgn="auto">
              <a:lnSpc>
                <a:spcPct val="150000"/>
              </a:lnSpc>
              <a:spcAft>
                <a:spcPts val="0"/>
              </a:spcAft>
              <a:buFont typeface="Wingdings 2"/>
              <a:buChar char=""/>
              <a:defRPr/>
            </a:pPr>
            <a:r>
              <a:rPr lang="en-US" sz="2000" dirty="0" err="1" smtClean="0">
                <a:solidFill>
                  <a:schemeClr val="tx1"/>
                </a:solidFill>
                <a:latin typeface="Times New Roman" pitchFamily="18" charset="0"/>
                <a:cs typeface="Times New Roman" pitchFamily="18" charset="0"/>
              </a:rPr>
              <a:t>Perinatal</a:t>
            </a:r>
            <a:r>
              <a:rPr lang="en-US" sz="2000" dirty="0" smtClean="0">
                <a:solidFill>
                  <a:schemeClr val="tx1"/>
                </a:solidFill>
                <a:latin typeface="Times New Roman" pitchFamily="18" charset="0"/>
                <a:cs typeface="Times New Roman" pitchFamily="18" charset="0"/>
              </a:rPr>
              <a:t> death(RR) 1.33, 95% (CI) 0.60 to 2.98) </a:t>
            </a:r>
          </a:p>
          <a:p>
            <a:pPr marL="640080" lvl="1" indent="-246888" fontAlgn="auto">
              <a:lnSpc>
                <a:spcPct val="150000"/>
              </a:lnSpc>
              <a:spcAft>
                <a:spcPts val="0"/>
              </a:spcAft>
              <a:buFont typeface="Wingdings 2"/>
              <a:buChar char=""/>
              <a:defRPr/>
            </a:pPr>
            <a:r>
              <a:rPr lang="en-US" sz="2000" dirty="0" err="1" smtClean="0">
                <a:solidFill>
                  <a:schemeClr val="tx1"/>
                </a:solidFill>
                <a:latin typeface="Times New Roman" pitchFamily="18" charset="0"/>
                <a:cs typeface="Times New Roman" pitchFamily="18" charset="0"/>
              </a:rPr>
              <a:t>Apgar</a:t>
            </a:r>
            <a:r>
              <a:rPr lang="en-US" sz="2000" dirty="0" smtClean="0">
                <a:solidFill>
                  <a:schemeClr val="tx1"/>
                </a:solidFill>
                <a:latin typeface="Times New Roman" pitchFamily="18" charset="0"/>
                <a:cs typeface="Times New Roman" pitchFamily="18" charset="0"/>
              </a:rPr>
              <a:t> score &lt; 7 at 5 min(RR 1.27, 95% CI 0.85 to 1.92)</a:t>
            </a:r>
          </a:p>
          <a:p>
            <a:pPr marL="640080" lvl="1" indent="-246888" fontAlgn="auto">
              <a:lnSpc>
                <a:spcPct val="150000"/>
              </a:lnSpc>
              <a:spcAft>
                <a:spcPts val="0"/>
              </a:spcAft>
              <a:buFont typeface="Wingdings 2"/>
              <a:buChar char=""/>
              <a:defRPr/>
            </a:pPr>
            <a:r>
              <a:rPr lang="en-US" sz="1800" dirty="0" smtClean="0">
                <a:solidFill>
                  <a:schemeClr val="tx1"/>
                </a:solidFill>
                <a:latin typeface="Times New Roman" pitchFamily="18" charset="0"/>
                <a:cs typeface="Times New Roman" pitchFamily="18" charset="0"/>
              </a:rPr>
              <a:t>Increased caesarian rate </a:t>
            </a:r>
            <a:r>
              <a:rPr lang="pl-PL" sz="1800" dirty="0" smtClean="0">
                <a:solidFill>
                  <a:schemeClr val="tx1"/>
                </a:solidFill>
                <a:latin typeface="Times New Roman" pitchFamily="18" charset="0"/>
                <a:cs typeface="Times New Roman" pitchFamily="18" charset="0"/>
              </a:rPr>
              <a:t>RR 1.60, 95% CI 1.05 to 2.44, n = 280,</a:t>
            </a:r>
            <a:r>
              <a:rPr lang="en-US" dirty="0" smtClean="0">
                <a:solidFill>
                  <a:schemeClr val="tx1"/>
                </a:solidFill>
                <a:latin typeface="Times New Roman" pitchFamily="18" charset="0"/>
                <a:cs typeface="Times New Roman" pitchFamily="18" charset="0"/>
              </a:rPr>
              <a:t> </a:t>
            </a:r>
            <a:r>
              <a:rPr lang="en-US" sz="2000" dirty="0" smtClean="0">
                <a:solidFill>
                  <a:schemeClr val="tx1"/>
                </a:solidFill>
                <a:latin typeface="Times New Roman" pitchFamily="18" charset="0"/>
                <a:cs typeface="Times New Roman" pitchFamily="18" charset="0"/>
              </a:rPr>
              <a:t>P = 0.03.</a:t>
            </a:r>
          </a:p>
          <a:p>
            <a:pPr marL="274320" indent="-274320" fontAlgn="auto">
              <a:lnSpc>
                <a:spcPct val="150000"/>
              </a:lnSpc>
              <a:spcAft>
                <a:spcPts val="0"/>
              </a:spcAft>
              <a:buClr>
                <a:schemeClr val="accent3"/>
              </a:buClr>
              <a:buFont typeface="Wingdings 2"/>
              <a:buChar char=""/>
              <a:defRPr/>
            </a:pPr>
            <a:r>
              <a:rPr lang="en-US" sz="2000" dirty="0" smtClean="0">
                <a:latin typeface="Times New Roman" pitchFamily="18" charset="0"/>
                <a:cs typeface="Times New Roman" pitchFamily="18" charset="0"/>
              </a:rPr>
              <a:t>Insufficient evidence from </a:t>
            </a:r>
            <a:r>
              <a:rPr lang="en-US" sz="2000" dirty="0" err="1" smtClean="0">
                <a:latin typeface="Times New Roman" pitchFamily="18" charset="0"/>
                <a:cs typeface="Times New Roman" pitchFamily="18" charset="0"/>
              </a:rPr>
              <a:t>randomised</a:t>
            </a:r>
            <a:r>
              <a:rPr lang="en-US" sz="2000" dirty="0" smtClean="0">
                <a:latin typeface="Times New Roman" pitchFamily="18" charset="0"/>
                <a:cs typeface="Times New Roman" pitchFamily="18" charset="0"/>
              </a:rPr>
              <a:t> trials to support the use of BPP as a test of fetal wellbeing in high-risk pregnancies.</a:t>
            </a:r>
          </a:p>
          <a:p>
            <a:pPr marL="274320" indent="-274320" fontAlgn="auto">
              <a:lnSpc>
                <a:spcPct val="150000"/>
              </a:lnSpc>
              <a:spcAft>
                <a:spcPts val="0"/>
              </a:spcAft>
              <a:buClr>
                <a:schemeClr val="accent3"/>
              </a:buClr>
              <a:buFont typeface="Wingdings 2" pitchFamily="18" charset="2"/>
              <a:buNone/>
              <a:defRPr/>
            </a:pPr>
            <a:endParaRPr lang="en-US" sz="2000" dirty="0" smtClean="0">
              <a:latin typeface="Times New Roman" pitchFamily="18" charset="0"/>
              <a:cs typeface="Times New Roman" pitchFamily="18" charset="0"/>
            </a:endParaRPr>
          </a:p>
        </p:txBody>
      </p:sp>
      <p:pic>
        <p:nvPicPr>
          <p:cNvPr id="34820" name="Picture 2"/>
          <p:cNvPicPr>
            <a:picLocks noChangeAspect="1" noChangeArrowheads="1"/>
          </p:cNvPicPr>
          <p:nvPr/>
        </p:nvPicPr>
        <p:blipFill>
          <a:blip r:embed="rId2" cstate="print"/>
          <a:srcRect/>
          <a:stretch>
            <a:fillRect/>
          </a:stretch>
        </p:blipFill>
        <p:spPr bwMode="auto">
          <a:xfrm>
            <a:off x="7762875" y="0"/>
            <a:ext cx="1381125" cy="1431925"/>
          </a:xfrm>
          <a:prstGeom prst="rect">
            <a:avLst/>
          </a:prstGeom>
          <a:noFill/>
          <a:ln w="9525">
            <a:noFill/>
            <a:miter lim="800000"/>
            <a:headEnd/>
            <a:tailEnd/>
          </a:ln>
        </p:spPr>
      </p:pic>
      <p:pic>
        <p:nvPicPr>
          <p:cNvPr id="236546" name="Picture 2" descr="http://systems4pt.com/wp-content/uploads/2012/06/evidence-based-practice1.jpg"/>
          <p:cNvPicPr>
            <a:picLocks noChangeAspect="1" noChangeArrowheads="1"/>
          </p:cNvPicPr>
          <p:nvPr/>
        </p:nvPicPr>
        <p:blipFill>
          <a:blip r:embed="rId3" cstate="print"/>
          <a:srcRect/>
          <a:stretch>
            <a:fillRect/>
          </a:stretch>
        </p:blipFill>
        <p:spPr bwMode="auto">
          <a:xfrm>
            <a:off x="0" y="3381374"/>
            <a:ext cx="2066925" cy="34766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5470525" y="5300663"/>
            <a:ext cx="3673475" cy="1270000"/>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fontAlgn="auto">
              <a:spcAft>
                <a:spcPts val="0"/>
              </a:spcAft>
              <a:defRPr/>
            </a:pPr>
            <a:r>
              <a:rPr lang="en-US" dirty="0" smtClean="0">
                <a:solidFill>
                  <a:schemeClr val="tx1"/>
                </a:solidFill>
                <a:latin typeface="Comic Sans MS" pitchFamily="66" charset="0"/>
              </a:rPr>
              <a:t>Doppler </a:t>
            </a:r>
            <a:r>
              <a:rPr lang="en-US" dirty="0" err="1" smtClean="0">
                <a:solidFill>
                  <a:schemeClr val="tx1"/>
                </a:solidFill>
                <a:latin typeface="Comic Sans MS" pitchFamily="66" charset="0"/>
              </a:rPr>
              <a:t>Velocimetry</a:t>
            </a:r>
            <a:endParaRPr lang="en-US"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395536" y="4149080"/>
            <a:ext cx="8209160" cy="2492375"/>
          </a:xfrm>
        </p:spPr>
        <p:style>
          <a:lnRef idx="2">
            <a:schemeClr val="accent1"/>
          </a:lnRef>
          <a:fillRef idx="1">
            <a:schemeClr val="lt1"/>
          </a:fillRef>
          <a:effectRef idx="0">
            <a:schemeClr val="accent1"/>
          </a:effectRef>
          <a:fontRef idx="minor">
            <a:schemeClr val="dk1"/>
          </a:fontRef>
        </p:style>
        <p:txBody>
          <a:bodyPr>
            <a:normAutofit/>
          </a:bodyPr>
          <a:lstStyle/>
          <a:p>
            <a:pPr marL="274320" indent="-274320" algn="just" fontAlgn="auto">
              <a:spcAft>
                <a:spcPts val="0"/>
              </a:spcAft>
              <a:buClr>
                <a:schemeClr val="accent3"/>
              </a:buClr>
              <a:buFont typeface="Wingdings 2"/>
              <a:buChar char=""/>
              <a:defRPr/>
            </a:pPr>
            <a:r>
              <a:rPr lang="en-US" dirty="0" smtClean="0">
                <a:latin typeface="Times New Roman" pitchFamily="18" charset="0"/>
                <a:cs typeface="Times New Roman" pitchFamily="18" charset="0"/>
              </a:rPr>
              <a:t>The most commonly studied vessel is the fetal umbilical artery. </a:t>
            </a:r>
          </a:p>
          <a:p>
            <a:pPr marL="274320" indent="-274320" algn="just" fontAlgn="auto">
              <a:spcAft>
                <a:spcPts val="0"/>
              </a:spcAft>
              <a:buClr>
                <a:schemeClr val="accent3"/>
              </a:buClr>
              <a:buFont typeface="Wingdings 2"/>
              <a:buChar char=""/>
              <a:defRPr/>
            </a:pPr>
            <a:r>
              <a:rPr lang="en-US" dirty="0" smtClean="0">
                <a:latin typeface="Times New Roman" pitchFamily="18" charset="0"/>
                <a:cs typeface="Times New Roman" pitchFamily="18" charset="0"/>
              </a:rPr>
              <a:t>Doppler measurements of the </a:t>
            </a:r>
            <a:r>
              <a:rPr lang="en-US" dirty="0" err="1" smtClean="0">
                <a:latin typeface="Times New Roman" pitchFamily="18" charset="0"/>
                <a:cs typeface="Times New Roman" pitchFamily="18" charset="0"/>
              </a:rPr>
              <a:t>pulsatile</a:t>
            </a:r>
            <a:r>
              <a:rPr lang="en-US" dirty="0" smtClean="0">
                <a:latin typeface="Times New Roman" pitchFamily="18" charset="0"/>
                <a:cs typeface="Times New Roman" pitchFamily="18" charset="0"/>
              </a:rPr>
              <a:t> blood flow in the umbilical arteries directly reflect the status of the </a:t>
            </a:r>
            <a:r>
              <a:rPr lang="en-US" dirty="0" err="1" smtClean="0">
                <a:latin typeface="Times New Roman" pitchFamily="18" charset="0"/>
                <a:cs typeface="Times New Roman" pitchFamily="18" charset="0"/>
              </a:rPr>
              <a:t>fetomaternal</a:t>
            </a:r>
            <a:r>
              <a:rPr lang="en-US" dirty="0" smtClean="0">
                <a:latin typeface="Times New Roman" pitchFamily="18" charset="0"/>
                <a:cs typeface="Times New Roman" pitchFamily="18" charset="0"/>
              </a:rPr>
              <a:t> circulation</a:t>
            </a:r>
            <a:endParaRPr lang="en-US" dirty="0">
              <a:latin typeface="Times New Roman" pitchFamily="18" charset="0"/>
              <a:cs typeface="Times New Roman" pitchFamily="18" charset="0"/>
            </a:endParaRPr>
          </a:p>
        </p:txBody>
      </p:sp>
      <p:pic>
        <p:nvPicPr>
          <p:cNvPr id="454658" name="Picture 2" descr="http://labspace.open.ac.uk/file.php/6612/!via/oucontent/course/2729/fig4.jpg"/>
          <p:cNvPicPr>
            <a:picLocks noChangeAspect="1" noChangeArrowheads="1"/>
          </p:cNvPicPr>
          <p:nvPr/>
        </p:nvPicPr>
        <p:blipFill>
          <a:blip r:embed="rId2" cstate="print"/>
          <a:srcRect/>
          <a:stretch>
            <a:fillRect/>
          </a:stretch>
        </p:blipFill>
        <p:spPr bwMode="auto">
          <a:xfrm>
            <a:off x="0" y="188640"/>
            <a:ext cx="9144000" cy="388843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620713"/>
            <a:ext cx="7239000" cy="84137"/>
          </a:xfrm>
        </p:spPr>
        <p:txBody>
          <a:bodyPr>
            <a:normAutofit fontScale="90000"/>
          </a:bodyPr>
          <a:lstStyle/>
          <a:p>
            <a:pPr fontAlgn="auto">
              <a:spcAft>
                <a:spcPts val="0"/>
              </a:spcAft>
              <a:defRPr/>
            </a:pPr>
            <a:r>
              <a:rPr lang="en-US" dirty="0" smtClean="0"/>
              <a:t>PRINCIPAL OF DOPPLER STUDY</a:t>
            </a:r>
            <a:endParaRPr lang="en-US" dirty="0"/>
          </a:p>
        </p:txBody>
      </p:sp>
      <p:graphicFrame>
        <p:nvGraphicFramePr>
          <p:cNvPr id="4" name="Content Placeholder 3"/>
          <p:cNvGraphicFramePr>
            <a:graphicFrameLocks noGrp="1"/>
          </p:cNvGraphicFramePr>
          <p:nvPr>
            <p:ph idx="1"/>
          </p:nvPr>
        </p:nvGraphicFramePr>
        <p:xfrm>
          <a:off x="251520" y="836712"/>
          <a:ext cx="8028384"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5684" name="Picture 4" descr="http://www.adhb.govt.nz/newborn/Guidelines/images/4%20Doppler.gif"/>
          <p:cNvPicPr>
            <a:picLocks noChangeAspect="1" noChangeArrowheads="1"/>
          </p:cNvPicPr>
          <p:nvPr/>
        </p:nvPicPr>
        <p:blipFill>
          <a:blip r:embed="rId7" cstate="print"/>
          <a:srcRect/>
          <a:stretch>
            <a:fillRect/>
          </a:stretch>
        </p:blipFill>
        <p:spPr bwMode="auto">
          <a:xfrm>
            <a:off x="6732240" y="1484784"/>
            <a:ext cx="2120873" cy="3717032"/>
          </a:xfrm>
          <a:prstGeom prst="rect">
            <a:avLst/>
          </a:prstGeom>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1560" y="320675"/>
            <a:ext cx="7344816" cy="732061"/>
          </a:xfrm>
        </p:spPr>
        <p:style>
          <a:lnRef idx="2">
            <a:schemeClr val="accent2"/>
          </a:lnRef>
          <a:fillRef idx="1">
            <a:schemeClr val="lt1"/>
          </a:fillRef>
          <a:effectRef idx="0">
            <a:schemeClr val="accent2"/>
          </a:effectRef>
          <a:fontRef idx="minor">
            <a:schemeClr val="dk1"/>
          </a:fontRef>
        </p:style>
        <p:txBody>
          <a:bodyPr>
            <a:normAutofit/>
          </a:bodyPr>
          <a:lstStyle/>
          <a:p>
            <a:pPr fontAlgn="auto">
              <a:spcAft>
                <a:spcPts val="0"/>
              </a:spcAft>
              <a:defRPr/>
            </a:pPr>
            <a:r>
              <a:rPr lang="en-US" sz="3200" dirty="0" smtClean="0"/>
              <a:t>EVIDENCE – DOPPLER STUDY</a:t>
            </a:r>
            <a:endParaRPr lang="en-US" sz="3200" dirty="0"/>
          </a:p>
        </p:txBody>
      </p:sp>
      <p:sp>
        <p:nvSpPr>
          <p:cNvPr id="3" name="Content Placeholder 2"/>
          <p:cNvSpPr>
            <a:spLocks noGrp="1"/>
          </p:cNvSpPr>
          <p:nvPr>
            <p:ph sz="half" idx="4294967295"/>
          </p:nvPr>
        </p:nvSpPr>
        <p:spPr>
          <a:xfrm>
            <a:off x="467544" y="1844824"/>
            <a:ext cx="4402138" cy="4281488"/>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274320" indent="-274320" fontAlgn="auto">
              <a:spcAft>
                <a:spcPts val="0"/>
              </a:spcAft>
              <a:buClr>
                <a:schemeClr val="accent3"/>
              </a:buClr>
              <a:buFont typeface="Wingdings 2"/>
              <a:buChar char=""/>
              <a:defRPr/>
            </a:pPr>
            <a:endParaRPr lang="en-US" dirty="0" smtClean="0">
              <a:latin typeface="Times New Roman" pitchFamily="18" charset="0"/>
              <a:cs typeface="Times New Roman" pitchFamily="18" charset="0"/>
            </a:endParaRP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Cochrane review of 11 randomized trials showed a trend toward decreased </a:t>
            </a:r>
            <a:r>
              <a:rPr lang="en-US" dirty="0" err="1" smtClean="0">
                <a:latin typeface="Times New Roman" pitchFamily="18" charset="0"/>
                <a:cs typeface="Times New Roman" pitchFamily="18" charset="0"/>
              </a:rPr>
              <a:t>perinatal</a:t>
            </a:r>
            <a:r>
              <a:rPr lang="en-US" dirty="0" smtClean="0">
                <a:latin typeface="Times New Roman" pitchFamily="18" charset="0"/>
                <a:cs typeface="Times New Roman" pitchFamily="18" charset="0"/>
              </a:rPr>
              <a:t> mortality with the use of Doppler assessment of the umbilical artery in high-risk pregnancies</a:t>
            </a:r>
            <a:endParaRPr lang="en-US" dirty="0">
              <a:latin typeface="Times New Roman" pitchFamily="18" charset="0"/>
              <a:cs typeface="Times New Roman" pitchFamily="18" charset="0"/>
            </a:endParaRPr>
          </a:p>
        </p:txBody>
      </p:sp>
      <p:pic>
        <p:nvPicPr>
          <p:cNvPr id="41988" name="Picture 2" descr="http://www.agsd.org.uk/portals/32/images/mcardles/cochranelogo.jpg"/>
          <p:cNvPicPr>
            <a:picLocks noChangeAspect="1" noChangeArrowheads="1"/>
          </p:cNvPicPr>
          <p:nvPr/>
        </p:nvPicPr>
        <p:blipFill>
          <a:blip r:embed="rId2" cstate="print"/>
          <a:srcRect/>
          <a:stretch>
            <a:fillRect/>
          </a:stretch>
        </p:blipFill>
        <p:spPr bwMode="auto">
          <a:xfrm>
            <a:off x="4932363" y="1628775"/>
            <a:ext cx="3990975" cy="459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675"/>
            <a:ext cx="7239000" cy="660400"/>
          </a:xfrm>
        </p:spPr>
        <p:style>
          <a:lnRef idx="2">
            <a:schemeClr val="accent2"/>
          </a:lnRef>
          <a:fillRef idx="1">
            <a:schemeClr val="lt1"/>
          </a:fillRef>
          <a:effectRef idx="0">
            <a:schemeClr val="accent2"/>
          </a:effectRef>
          <a:fontRef idx="minor">
            <a:schemeClr val="dk1"/>
          </a:fontRef>
        </p:style>
        <p:txBody>
          <a:bodyPr>
            <a:normAutofit fontScale="90000"/>
          </a:bodyPr>
          <a:lstStyle/>
          <a:p>
            <a:pPr fontAlgn="auto">
              <a:spcAft>
                <a:spcPts val="0"/>
              </a:spcAft>
              <a:defRPr/>
            </a:pPr>
            <a:r>
              <a:rPr lang="en-US" dirty="0" smtClean="0"/>
              <a:t>Fetal pH</a:t>
            </a:r>
            <a:endParaRPr lang="en-US" dirty="0"/>
          </a:p>
        </p:txBody>
      </p:sp>
      <p:sp>
        <p:nvSpPr>
          <p:cNvPr id="3" name="Content Placeholder 2"/>
          <p:cNvSpPr>
            <a:spLocks noGrp="1"/>
          </p:cNvSpPr>
          <p:nvPr>
            <p:ph idx="1"/>
          </p:nvPr>
        </p:nvSpPr>
        <p:spPr>
          <a:xfrm>
            <a:off x="457200" y="1628775"/>
            <a:ext cx="4043363" cy="4827588"/>
          </a:xfrm>
        </p:spPr>
        <p:style>
          <a:lnRef idx="2">
            <a:schemeClr val="accent2"/>
          </a:lnRef>
          <a:fillRef idx="1">
            <a:schemeClr val="lt1"/>
          </a:fillRef>
          <a:effectRef idx="0">
            <a:schemeClr val="accent2"/>
          </a:effectRef>
          <a:fontRef idx="minor">
            <a:schemeClr val="dk1"/>
          </a:fontRef>
        </p:style>
        <p:txBody>
          <a:bodyPr>
            <a:normAutofit/>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FBS, using a blood sample obtained following a lancet </a:t>
            </a:r>
            <a:r>
              <a:rPr lang="en-US" dirty="0" err="1" smtClean="0">
                <a:latin typeface="Times New Roman" pitchFamily="18" charset="0"/>
                <a:cs typeface="Times New Roman" pitchFamily="18" charset="0"/>
              </a:rPr>
              <a:t>cutaneous</a:t>
            </a:r>
            <a:r>
              <a:rPr lang="en-US" dirty="0" smtClean="0">
                <a:latin typeface="Times New Roman" pitchFamily="18" charset="0"/>
                <a:cs typeface="Times New Roman" pitchFamily="18" charset="0"/>
              </a:rPr>
              <a:t> puncture, can reduce the increased operative intervention rates</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Indicated in the presence of atypical and/or abnormal tracings.</a:t>
            </a:r>
          </a:p>
          <a:p>
            <a:pPr marL="274320" indent="-274320" fontAlgn="auto">
              <a:spcAft>
                <a:spcPts val="0"/>
              </a:spcAft>
              <a:buClr>
                <a:schemeClr val="accent3"/>
              </a:buClr>
              <a:buFont typeface="Wingdings 2"/>
              <a:buChar char=""/>
              <a:defRPr/>
            </a:pPr>
            <a:endParaRPr lang="en-US" dirty="0">
              <a:latin typeface="Times New Roman" pitchFamily="18" charset="0"/>
              <a:cs typeface="Times New Roman" pitchFamily="18" charset="0"/>
            </a:endParaRPr>
          </a:p>
        </p:txBody>
      </p:sp>
      <p:pic>
        <p:nvPicPr>
          <p:cNvPr id="51204" name="Picture 2" descr="http://www39.homepage.villanova.edu/rosemary.schiller/Labor_Delivery/img063.gif"/>
          <p:cNvPicPr>
            <a:picLocks noChangeAspect="1" noChangeArrowheads="1"/>
          </p:cNvPicPr>
          <p:nvPr/>
        </p:nvPicPr>
        <p:blipFill>
          <a:blip r:embed="rId2" cstate="print"/>
          <a:srcRect/>
          <a:stretch>
            <a:fillRect/>
          </a:stretch>
        </p:blipFill>
        <p:spPr bwMode="auto">
          <a:xfrm>
            <a:off x="4716463" y="1628775"/>
            <a:ext cx="4427537" cy="5084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08720"/>
            <a:ext cx="5760640" cy="648072"/>
          </a:xfrm>
        </p:spPr>
        <p:style>
          <a:lnRef idx="2">
            <a:schemeClr val="accent1"/>
          </a:lnRef>
          <a:fillRef idx="1">
            <a:schemeClr val="lt1"/>
          </a:fillRef>
          <a:effectRef idx="0">
            <a:schemeClr val="accent1"/>
          </a:effectRef>
          <a:fontRef idx="minor">
            <a:schemeClr val="dk1"/>
          </a:fontRef>
        </p:style>
        <p:txBody>
          <a:bodyPr>
            <a:normAutofit/>
          </a:bodyPr>
          <a:lstStyle/>
          <a:p>
            <a:pPr fontAlgn="auto">
              <a:spcAft>
                <a:spcPts val="0"/>
              </a:spcAft>
              <a:defRPr/>
            </a:pPr>
            <a:r>
              <a:rPr lang="en-US" sz="2800" b="1" dirty="0" smtClean="0">
                <a:latin typeface="Times New Roman" pitchFamily="18" charset="0"/>
                <a:cs typeface="Times New Roman" pitchFamily="18" charset="0"/>
              </a:rPr>
              <a:t>Classification of fetal scalp Ph value</a:t>
            </a:r>
            <a:endParaRPr lang="en-US" sz="2800"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250825" y="3068638"/>
          <a:ext cx="7704856" cy="3312368"/>
        </p:xfrm>
        <a:graphic>
          <a:graphicData uri="http://schemas.openxmlformats.org/drawingml/2006/table">
            <a:tbl>
              <a:tblPr firstRow="1" bandRow="1">
                <a:tableStyleId>{5C22544A-7EE6-4342-B048-85BDC9FD1C3A}</a:tableStyleId>
              </a:tblPr>
              <a:tblGrid>
                <a:gridCol w="3852428"/>
                <a:gridCol w="3852428"/>
              </a:tblGrid>
              <a:tr h="1254078">
                <a:tc>
                  <a:txBody>
                    <a:bodyPr/>
                    <a:lstStyle/>
                    <a:p>
                      <a:r>
                        <a:rPr kumimoji="0" lang="en-US" sz="1800" b="1" kern="1200" baseline="0" dirty="0" smtClean="0">
                          <a:solidFill>
                            <a:schemeClr val="lt1"/>
                          </a:solidFill>
                          <a:latin typeface="+mn-lt"/>
                          <a:ea typeface="+mn-ea"/>
                          <a:cs typeface="+mn-cs"/>
                        </a:rPr>
                        <a:t>Fetal blood sample</a:t>
                      </a:r>
                    </a:p>
                    <a:p>
                      <a:r>
                        <a:rPr kumimoji="0" lang="en-US" sz="1800" b="1" kern="1200" baseline="0" dirty="0" smtClean="0">
                          <a:solidFill>
                            <a:schemeClr val="lt1"/>
                          </a:solidFill>
                          <a:latin typeface="+mn-lt"/>
                          <a:ea typeface="+mn-ea"/>
                          <a:cs typeface="+mn-cs"/>
                        </a:rPr>
                        <a:t>(FBS) result (pH)*</a:t>
                      </a:r>
                      <a:endParaRPr lang="en-US" dirty="0"/>
                    </a:p>
                  </a:txBody>
                  <a:tcPr/>
                </a:tc>
                <a:tc>
                  <a:txBody>
                    <a:bodyPr/>
                    <a:lstStyle/>
                    <a:p>
                      <a:r>
                        <a:rPr kumimoji="0" lang="en-US" sz="1800" b="1" kern="1200" baseline="0" dirty="0" smtClean="0">
                          <a:solidFill>
                            <a:schemeClr val="lt1"/>
                          </a:solidFill>
                          <a:latin typeface="+mn-lt"/>
                          <a:ea typeface="+mn-ea"/>
                          <a:cs typeface="+mn-cs"/>
                        </a:rPr>
                        <a:t>Subsequent action</a:t>
                      </a:r>
                      <a:endParaRPr lang="en-US" dirty="0"/>
                    </a:p>
                  </a:txBody>
                  <a:tcPr/>
                </a:tc>
              </a:tr>
              <a:tr h="686097">
                <a:tc>
                  <a:txBody>
                    <a:bodyPr/>
                    <a:lstStyle/>
                    <a:p>
                      <a:r>
                        <a:rPr kumimoji="0" lang="en-US" sz="1800" kern="1200" baseline="0" dirty="0" smtClean="0">
                          <a:solidFill>
                            <a:schemeClr val="dk1"/>
                          </a:solidFill>
                          <a:latin typeface="+mn-lt"/>
                          <a:ea typeface="+mn-ea"/>
                          <a:cs typeface="+mn-cs"/>
                        </a:rPr>
                        <a:t>&gt;=  7.25</a:t>
                      </a:r>
                      <a:endParaRPr lang="en-US" dirty="0"/>
                    </a:p>
                  </a:txBody>
                  <a:tcPr/>
                </a:tc>
                <a:tc>
                  <a:txBody>
                    <a:bodyPr/>
                    <a:lstStyle/>
                    <a:p>
                      <a:r>
                        <a:rPr kumimoji="0" lang="en-US" sz="1800" kern="1200" baseline="0" dirty="0" smtClean="0">
                          <a:solidFill>
                            <a:schemeClr val="dk1"/>
                          </a:solidFill>
                          <a:latin typeface="+mn-lt"/>
                          <a:ea typeface="+mn-ea"/>
                          <a:cs typeface="+mn-cs"/>
                        </a:rPr>
                        <a:t>FBS should be repeated if the FHR</a:t>
                      </a:r>
                    </a:p>
                    <a:p>
                      <a:r>
                        <a:rPr kumimoji="0" lang="en-US" sz="1800" kern="1200" baseline="0" dirty="0" smtClean="0">
                          <a:solidFill>
                            <a:schemeClr val="dk1"/>
                          </a:solidFill>
                          <a:latin typeface="+mn-lt"/>
                          <a:ea typeface="+mn-ea"/>
                          <a:cs typeface="+mn-cs"/>
                        </a:rPr>
                        <a:t>abnormality persists</a:t>
                      </a:r>
                      <a:endParaRPr lang="en-US" dirty="0"/>
                    </a:p>
                  </a:txBody>
                  <a:tcPr/>
                </a:tc>
              </a:tr>
              <a:tr h="980138">
                <a:tc>
                  <a:txBody>
                    <a:bodyPr/>
                    <a:lstStyle/>
                    <a:p>
                      <a:r>
                        <a:rPr kumimoji="0" lang="en-US" sz="1800" kern="1200" baseline="0" dirty="0" smtClean="0">
                          <a:solidFill>
                            <a:schemeClr val="dk1"/>
                          </a:solidFill>
                          <a:latin typeface="+mn-lt"/>
                          <a:ea typeface="+mn-ea"/>
                          <a:cs typeface="+mn-cs"/>
                        </a:rPr>
                        <a:t>7.21–7.24</a:t>
                      </a:r>
                      <a:endParaRPr lang="en-US" dirty="0"/>
                    </a:p>
                  </a:txBody>
                  <a:tcPr/>
                </a:tc>
                <a:tc>
                  <a:txBody>
                    <a:bodyPr/>
                    <a:lstStyle/>
                    <a:p>
                      <a:r>
                        <a:rPr kumimoji="0" lang="en-US" sz="1800" kern="1200" baseline="0" dirty="0" smtClean="0">
                          <a:solidFill>
                            <a:schemeClr val="dk1"/>
                          </a:solidFill>
                          <a:latin typeface="+mn-lt"/>
                          <a:ea typeface="+mn-ea"/>
                          <a:cs typeface="+mn-cs"/>
                        </a:rPr>
                        <a:t>Repeat FBS within 30 minutes or consider</a:t>
                      </a:r>
                    </a:p>
                    <a:p>
                      <a:r>
                        <a:rPr kumimoji="0" lang="en-US" sz="1800" kern="1200" baseline="0" dirty="0" smtClean="0">
                          <a:solidFill>
                            <a:schemeClr val="dk1"/>
                          </a:solidFill>
                          <a:latin typeface="+mn-lt"/>
                          <a:ea typeface="+mn-ea"/>
                          <a:cs typeface="+mn-cs"/>
                        </a:rPr>
                        <a:t>delivery if rapid fall since last sample</a:t>
                      </a:r>
                      <a:endParaRPr lang="en-US" dirty="0"/>
                    </a:p>
                  </a:txBody>
                  <a:tcPr/>
                </a:tc>
              </a:tr>
              <a:tr h="392055">
                <a:tc>
                  <a:txBody>
                    <a:bodyPr/>
                    <a:lstStyle/>
                    <a:p>
                      <a:r>
                        <a:rPr kumimoji="0" lang="en-US" sz="1800" kern="1200" baseline="0" dirty="0" smtClean="0">
                          <a:solidFill>
                            <a:schemeClr val="dk1"/>
                          </a:solidFill>
                          <a:latin typeface="+mn-lt"/>
                          <a:ea typeface="+mn-ea"/>
                          <a:cs typeface="+mn-cs"/>
                        </a:rPr>
                        <a:t> 7.20</a:t>
                      </a:r>
                      <a:endParaRPr lang="en-US" dirty="0"/>
                    </a:p>
                  </a:txBody>
                  <a:tcPr/>
                </a:tc>
                <a:tc>
                  <a:txBody>
                    <a:bodyPr/>
                    <a:lstStyle/>
                    <a:p>
                      <a:r>
                        <a:rPr kumimoji="0" lang="en-US" sz="1800" kern="1200" baseline="0" dirty="0" smtClean="0">
                          <a:solidFill>
                            <a:schemeClr val="dk1"/>
                          </a:solidFill>
                          <a:latin typeface="+mn-lt"/>
                          <a:ea typeface="+mn-ea"/>
                          <a:cs typeface="+mn-cs"/>
                        </a:rPr>
                        <a:t>Delivery indicated.</a:t>
                      </a:r>
                      <a:endParaRPr lang="en-US" dirty="0"/>
                    </a:p>
                  </a:txBody>
                  <a:tcPr/>
                </a:tc>
              </a:tr>
            </a:tbl>
          </a:graphicData>
        </a:graphic>
      </p:graphicFrame>
      <p:pic>
        <p:nvPicPr>
          <p:cNvPr id="53268" name="Picture 2" descr="http://rmlims.in/admin/myuploads/ABG%20MACHINE1.jpg"/>
          <p:cNvPicPr>
            <a:picLocks noChangeAspect="1" noChangeArrowheads="1"/>
          </p:cNvPicPr>
          <p:nvPr/>
        </p:nvPicPr>
        <p:blipFill>
          <a:blip r:embed="rId2" cstate="print"/>
          <a:srcRect/>
          <a:stretch>
            <a:fillRect/>
          </a:stretch>
        </p:blipFill>
        <p:spPr bwMode="auto">
          <a:xfrm>
            <a:off x="6477000" y="0"/>
            <a:ext cx="2667000" cy="234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4437112"/>
            <a:ext cx="9144000" cy="2420888"/>
          </a:xfrm>
        </p:spPr>
        <p:style>
          <a:lnRef idx="3">
            <a:schemeClr val="lt1"/>
          </a:lnRef>
          <a:fillRef idx="1">
            <a:schemeClr val="accent1"/>
          </a:fillRef>
          <a:effectRef idx="1">
            <a:schemeClr val="accent1"/>
          </a:effectRef>
          <a:fontRef idx="minor">
            <a:schemeClr val="lt1"/>
          </a:fontRef>
        </p:style>
        <p:txBody>
          <a:bodyPr>
            <a:noAutofit/>
          </a:bodyPr>
          <a:lstStyle/>
          <a:p>
            <a:pPr marL="274320" indent="-274320" fontAlgn="auto">
              <a:spcAft>
                <a:spcPts val="0"/>
              </a:spcAft>
              <a:buClr>
                <a:srgbClr val="C00000"/>
              </a:buClr>
              <a:buFont typeface="Wingdings" pitchFamily="2" charset="2"/>
              <a:buChar char="v"/>
              <a:defRPr/>
            </a:pPr>
            <a:r>
              <a:rPr lang="en-US" sz="2400" b="1" dirty="0" smtClean="0">
                <a:solidFill>
                  <a:schemeClr val="bg1"/>
                </a:solidFill>
                <a:latin typeface="Times New Roman" pitchFamily="18" charset="0"/>
                <a:cs typeface="Times New Roman" pitchFamily="18" charset="0"/>
              </a:rPr>
              <a:t>As many as </a:t>
            </a:r>
            <a:r>
              <a:rPr lang="en-US" sz="2400" b="1" i="1" dirty="0" smtClean="0">
                <a:solidFill>
                  <a:schemeClr val="bg1"/>
                </a:solidFill>
                <a:latin typeface="Times New Roman" pitchFamily="18" charset="0"/>
                <a:cs typeface="Times New Roman" pitchFamily="18" charset="0"/>
              </a:rPr>
              <a:t>80% </a:t>
            </a:r>
            <a:r>
              <a:rPr lang="en-US" sz="2400" b="1" dirty="0" smtClean="0">
                <a:solidFill>
                  <a:schemeClr val="bg1"/>
                </a:solidFill>
                <a:latin typeface="Times New Roman" pitchFamily="18" charset="0"/>
                <a:cs typeface="Times New Roman" pitchFamily="18" charset="0"/>
              </a:rPr>
              <a:t>of infants who survive severe hypoxic-ischemic encephalopathy develop serious complications, 10-20% develop moderately serious disabilities, and as many as </a:t>
            </a:r>
            <a:r>
              <a:rPr lang="en-US" sz="2400" b="1" i="1" dirty="0" smtClean="0">
                <a:solidFill>
                  <a:schemeClr val="bg1"/>
                </a:solidFill>
                <a:latin typeface="Times New Roman" pitchFamily="18" charset="0"/>
                <a:cs typeface="Times New Roman" pitchFamily="18" charset="0"/>
              </a:rPr>
              <a:t>10% </a:t>
            </a:r>
            <a:r>
              <a:rPr lang="en-US" sz="2400" b="1" dirty="0" smtClean="0">
                <a:solidFill>
                  <a:schemeClr val="bg1"/>
                </a:solidFill>
                <a:latin typeface="Times New Roman" pitchFamily="18" charset="0"/>
                <a:cs typeface="Times New Roman" pitchFamily="18" charset="0"/>
              </a:rPr>
              <a:t>are healthy</a:t>
            </a:r>
          </a:p>
          <a:p>
            <a:pPr marL="274320" indent="-274320" fontAlgn="auto">
              <a:spcAft>
                <a:spcPts val="0"/>
              </a:spcAft>
              <a:buClr>
                <a:srgbClr val="C00000"/>
              </a:buClr>
              <a:buFont typeface="Wingdings" pitchFamily="2" charset="2"/>
              <a:buChar char="v"/>
              <a:defRPr/>
            </a:pPr>
            <a:r>
              <a:rPr lang="en-US" sz="2400" b="1" dirty="0" smtClean="0">
                <a:solidFill>
                  <a:schemeClr val="bg1"/>
                </a:solidFill>
                <a:latin typeface="Times New Roman" pitchFamily="18" charset="0"/>
                <a:cs typeface="Times New Roman" pitchFamily="18" charset="0"/>
              </a:rPr>
              <a:t>More than </a:t>
            </a:r>
            <a:r>
              <a:rPr lang="en-US" sz="2400" b="1" i="1" dirty="0" smtClean="0">
                <a:solidFill>
                  <a:schemeClr val="bg1"/>
                </a:solidFill>
                <a:latin typeface="Times New Roman" pitchFamily="18" charset="0"/>
                <a:cs typeface="Times New Roman" pitchFamily="18" charset="0"/>
              </a:rPr>
              <a:t>a million </a:t>
            </a:r>
            <a:r>
              <a:rPr lang="en-US" sz="2400" b="1" dirty="0" smtClean="0">
                <a:solidFill>
                  <a:schemeClr val="bg1"/>
                </a:solidFill>
                <a:latin typeface="Times New Roman" pitchFamily="18" charset="0"/>
                <a:cs typeface="Times New Roman" pitchFamily="18" charset="0"/>
              </a:rPr>
              <a:t>children who survive birth asphyxia develop problems such as cerebral palsy ,mental retardation, learning difficulties, and other disabilities</a:t>
            </a:r>
          </a:p>
          <a:p>
            <a:pPr marL="274320" indent="-274320" fontAlgn="auto">
              <a:spcAft>
                <a:spcPts val="0"/>
              </a:spcAft>
              <a:buClr>
                <a:schemeClr val="accent3"/>
              </a:buClr>
              <a:buFont typeface="Wingdings 2"/>
              <a:buNone/>
              <a:defRPr/>
            </a:pPr>
            <a:endParaRPr lang="en-US" sz="2400" b="1" dirty="0" smtClean="0">
              <a:latin typeface="Times New Roman" pitchFamily="18" charset="0"/>
              <a:cs typeface="Times New Roman" pitchFamily="18" charset="0"/>
            </a:endParaRPr>
          </a:p>
          <a:p>
            <a:pPr marL="274320" indent="-274320" fontAlgn="auto">
              <a:spcAft>
                <a:spcPts val="0"/>
              </a:spcAft>
              <a:buClr>
                <a:srgbClr val="C00000"/>
              </a:buClr>
              <a:buFont typeface="Wingdings" pitchFamily="2" charset="2"/>
              <a:buChar char="v"/>
              <a:defRPr/>
            </a:pPr>
            <a:endParaRPr lang="en-US" sz="2400" dirty="0">
              <a:latin typeface="Times New Roman" pitchFamily="18" charset="0"/>
              <a:cs typeface="Times New Roman" pitchFamily="18" charset="0"/>
            </a:endParaRPr>
          </a:p>
        </p:txBody>
      </p:sp>
      <p:pic>
        <p:nvPicPr>
          <p:cNvPr id="1026" name="Picture 2" descr="C:\Users\Dr.Rajiv\Desktop\FOTO\Cerebral-Palsy-birth-disorders-article.jpg"/>
          <p:cNvPicPr>
            <a:picLocks noChangeAspect="1" noChangeArrowheads="1"/>
          </p:cNvPicPr>
          <p:nvPr/>
        </p:nvPicPr>
        <p:blipFill>
          <a:blip r:embed="rId3" cstate="print"/>
          <a:srcRect/>
          <a:stretch>
            <a:fillRect/>
          </a:stretch>
        </p:blipFill>
        <p:spPr bwMode="auto">
          <a:xfrm>
            <a:off x="2123728" y="404664"/>
            <a:ext cx="4608512" cy="374441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76250"/>
            <a:ext cx="7772400" cy="941388"/>
          </a:xfrm>
        </p:spPr>
        <p:txBody>
          <a:bodyPr>
            <a:normAutofit fontScale="90000"/>
          </a:bodyPr>
          <a:lstStyle/>
          <a:p>
            <a:pPr fontAlgn="auto">
              <a:spcAft>
                <a:spcPts val="0"/>
              </a:spcAft>
              <a:defRPr/>
            </a:pPr>
            <a:r>
              <a:rPr lang="en-US" b="1" dirty="0" smtClean="0"/>
              <a:t>Fetal Pulse </a:t>
            </a:r>
            <a:r>
              <a:rPr lang="en-US" b="1" dirty="0" err="1" smtClean="0"/>
              <a:t>Oximetry</a:t>
            </a:r>
            <a:r>
              <a:rPr lang="en-US" b="1" dirty="0" smtClean="0"/>
              <a:t/>
            </a:r>
            <a:br>
              <a:rPr lang="en-US" b="1" dirty="0" smtClean="0"/>
            </a:br>
            <a:endParaRPr lang="en-US" dirty="0"/>
          </a:p>
        </p:txBody>
      </p:sp>
      <p:sp>
        <p:nvSpPr>
          <p:cNvPr id="3" name="Content Placeholder 2"/>
          <p:cNvSpPr>
            <a:spLocks noGrp="1"/>
          </p:cNvSpPr>
          <p:nvPr>
            <p:ph idx="1"/>
          </p:nvPr>
        </p:nvSpPr>
        <p:spPr>
          <a:xfrm>
            <a:off x="323850" y="3573015"/>
            <a:ext cx="8424614" cy="2883347"/>
          </a:xfrm>
        </p:spPr>
        <p:style>
          <a:lnRef idx="2">
            <a:schemeClr val="accent1"/>
          </a:lnRef>
          <a:fillRef idx="1">
            <a:schemeClr val="lt1"/>
          </a:fillRef>
          <a:effectRef idx="0">
            <a:schemeClr val="accent1"/>
          </a:effectRef>
          <a:fontRef idx="minor">
            <a:schemeClr val="dk1"/>
          </a:fontRef>
        </p:style>
        <p:txBody>
          <a:bodyPr>
            <a:normAutofit/>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Technology that attempts to continuously </a:t>
            </a:r>
            <a:r>
              <a:rPr lang="pt-BR" dirty="0" smtClean="0">
                <a:latin typeface="Times New Roman" pitchFamily="18" charset="0"/>
                <a:cs typeface="Times New Roman" pitchFamily="18" charset="0"/>
              </a:rPr>
              <a:t>monitor intrapartum fetal O2 saturation. </a:t>
            </a:r>
          </a:p>
          <a:p>
            <a:pPr marL="274320" indent="-274320" fontAlgn="auto">
              <a:spcAft>
                <a:spcPts val="0"/>
              </a:spcAft>
              <a:buClr>
                <a:schemeClr val="accent3"/>
              </a:buClr>
              <a:buFont typeface="Wingdings 2"/>
              <a:buChar char=""/>
              <a:defRPr/>
            </a:pPr>
            <a:r>
              <a:rPr lang="pt-BR" dirty="0" smtClean="0">
                <a:latin typeface="Times New Roman" pitchFamily="18" charset="0"/>
                <a:cs typeface="Times New Roman" pitchFamily="18" charset="0"/>
              </a:rPr>
              <a:t>A sensor </a:t>
            </a:r>
            <a:r>
              <a:rPr lang="en-US" dirty="0" smtClean="0">
                <a:latin typeface="Times New Roman" pitchFamily="18" charset="0"/>
                <a:cs typeface="Times New Roman" pitchFamily="18" charset="0"/>
              </a:rPr>
              <a:t>is placed </a:t>
            </a:r>
            <a:r>
              <a:rPr lang="en-US" dirty="0" err="1" smtClean="0">
                <a:latin typeface="Times New Roman" pitchFamily="18" charset="0"/>
                <a:cs typeface="Times New Roman" pitchFamily="18" charset="0"/>
              </a:rPr>
              <a:t>transvaginally</a:t>
            </a:r>
            <a:r>
              <a:rPr lang="en-US" dirty="0" smtClean="0">
                <a:latin typeface="Times New Roman" pitchFamily="18" charset="0"/>
                <a:cs typeface="Times New Roman" pitchFamily="18" charset="0"/>
              </a:rPr>
              <a:t> through the cervix to rest against the fetal cheek or temple, requiring cervical dilatation (~ 2 cm or more) and ruptured amniotic membranes with a cephalic presentation.</a:t>
            </a:r>
            <a:endParaRPr lang="en-US" dirty="0">
              <a:latin typeface="Times New Roman" pitchFamily="18" charset="0"/>
              <a:cs typeface="Times New Roman" pitchFamily="18" charset="0"/>
            </a:endParaRPr>
          </a:p>
        </p:txBody>
      </p:sp>
      <p:pic>
        <p:nvPicPr>
          <p:cNvPr id="2050" name="Picture 2" descr="C:\Users\Dr.Rajiv\Desktop\FOTO\58759-01.jpg"/>
          <p:cNvPicPr>
            <a:picLocks noChangeAspect="1" noChangeArrowheads="1"/>
          </p:cNvPicPr>
          <p:nvPr/>
        </p:nvPicPr>
        <p:blipFill>
          <a:blip r:embed="rId2" cstate="print"/>
          <a:srcRect/>
          <a:stretch>
            <a:fillRect/>
          </a:stretch>
        </p:blipFill>
        <p:spPr bwMode="auto">
          <a:xfrm>
            <a:off x="2555776" y="836712"/>
            <a:ext cx="3888432" cy="25281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3000" r="-33000"/>
          </a:stretch>
        </a:blipFill>
        <a:effectLst/>
      </p:bgPr>
    </p:bg>
    <p:spTree>
      <p:nvGrpSpPr>
        <p:cNvPr id="1" name=""/>
        <p:cNvGrpSpPr/>
        <p:nvPr/>
      </p:nvGrpSpPr>
      <p:grpSpPr>
        <a:xfrm>
          <a:off x="0" y="0"/>
          <a:ext cx="0" cy="0"/>
          <a:chOff x="0" y="0"/>
          <a:chExt cx="0" cy="0"/>
        </a:xfrm>
      </p:grpSpPr>
      <p:sp>
        <p:nvSpPr>
          <p:cNvPr id="55298" name="Title 1"/>
          <p:cNvSpPr>
            <a:spLocks noGrp="1"/>
          </p:cNvSpPr>
          <p:nvPr>
            <p:ph type="title"/>
          </p:nvPr>
        </p:nvSpPr>
        <p:spPr>
          <a:xfrm>
            <a:off x="467544" y="188640"/>
            <a:ext cx="8229600" cy="779934"/>
          </a:xfrm>
        </p:spPr>
        <p:txBody>
          <a:bodyPr/>
          <a:lstStyle/>
          <a:p>
            <a:r>
              <a:rPr lang="en-US" dirty="0" smtClean="0">
                <a:solidFill>
                  <a:srgbClr val="FF0000"/>
                </a:solidFill>
              </a:rPr>
              <a:t>EVIDENCE STUDY-FPO</a:t>
            </a:r>
          </a:p>
        </p:txBody>
      </p:sp>
      <p:sp>
        <p:nvSpPr>
          <p:cNvPr id="3" name="Content Placeholder 2"/>
          <p:cNvSpPr>
            <a:spLocks noGrp="1"/>
          </p:cNvSpPr>
          <p:nvPr>
            <p:ph idx="1"/>
          </p:nvPr>
        </p:nvSpPr>
        <p:spPr>
          <a:xfrm>
            <a:off x="250824" y="4149079"/>
            <a:ext cx="8497639" cy="2520009"/>
          </a:xfrm>
        </p:spPr>
        <p:style>
          <a:lnRef idx="1">
            <a:schemeClr val="accent1"/>
          </a:lnRef>
          <a:fillRef idx="3">
            <a:schemeClr val="accent1"/>
          </a:fillRef>
          <a:effectRef idx="2">
            <a:schemeClr val="accent1"/>
          </a:effectRef>
          <a:fontRef idx="minor">
            <a:schemeClr val="lt1"/>
          </a:fontRef>
        </p:style>
        <p:txBody>
          <a:bodyPr>
            <a:normAutofit/>
          </a:bodyPr>
          <a:lstStyle/>
          <a:p>
            <a:pPr marL="274320" indent="-274320" fontAlgn="auto">
              <a:spcAft>
                <a:spcPts val="0"/>
              </a:spcAft>
              <a:buClr>
                <a:schemeClr val="accent3"/>
              </a:buClr>
              <a:buFont typeface="Wingdings 2"/>
              <a:buChar char=""/>
              <a:defRPr/>
            </a:pPr>
            <a:r>
              <a:rPr lang="en-US" b="1" dirty="0" smtClean="0">
                <a:solidFill>
                  <a:schemeClr val="tx1"/>
                </a:solidFill>
                <a:latin typeface="Times New Roman" pitchFamily="18" charset="0"/>
                <a:cs typeface="Times New Roman" pitchFamily="18" charset="0"/>
              </a:rPr>
              <a:t>The effect of </a:t>
            </a:r>
            <a:r>
              <a:rPr lang="en-US" b="1" dirty="0" err="1" smtClean="0">
                <a:solidFill>
                  <a:schemeClr val="tx1"/>
                </a:solidFill>
                <a:latin typeface="Times New Roman" pitchFamily="18" charset="0"/>
                <a:cs typeface="Times New Roman" pitchFamily="18" charset="0"/>
              </a:rPr>
              <a:t>intrapartum</a:t>
            </a:r>
            <a:r>
              <a:rPr lang="en-US" b="1" dirty="0" smtClean="0">
                <a:solidFill>
                  <a:schemeClr val="tx1"/>
                </a:solidFill>
                <a:latin typeface="Times New Roman" pitchFamily="18" charset="0"/>
                <a:cs typeface="Times New Roman" pitchFamily="18" charset="0"/>
              </a:rPr>
              <a:t> fetal pulse </a:t>
            </a:r>
            <a:r>
              <a:rPr lang="en-US" b="1" dirty="0" err="1" smtClean="0">
                <a:solidFill>
                  <a:schemeClr val="tx1"/>
                </a:solidFill>
                <a:latin typeface="Times New Roman" pitchFamily="18" charset="0"/>
                <a:cs typeface="Times New Roman" pitchFamily="18" charset="0"/>
              </a:rPr>
              <a:t>oximetry</a:t>
            </a:r>
            <a:r>
              <a:rPr lang="en-US" b="1" dirty="0" smtClean="0">
                <a:solidFill>
                  <a:schemeClr val="tx1"/>
                </a:solidFill>
                <a:latin typeface="Times New Roman" pitchFamily="18" charset="0"/>
                <a:cs typeface="Times New Roman" pitchFamily="18" charset="0"/>
              </a:rPr>
              <a:t>, in the presence of a </a:t>
            </a:r>
            <a:r>
              <a:rPr lang="en-US" b="1" dirty="0" err="1" smtClean="0">
                <a:solidFill>
                  <a:schemeClr val="tx1"/>
                </a:solidFill>
                <a:latin typeface="Times New Roman" pitchFamily="18" charset="0"/>
                <a:cs typeface="Times New Roman" pitchFamily="18" charset="0"/>
              </a:rPr>
              <a:t>nonreassuring</a:t>
            </a:r>
            <a:r>
              <a:rPr lang="en-US" b="1" dirty="0" smtClean="0">
                <a:solidFill>
                  <a:schemeClr val="tx1"/>
                </a:solidFill>
                <a:latin typeface="Times New Roman" pitchFamily="18" charset="0"/>
                <a:cs typeface="Times New Roman" pitchFamily="18" charset="0"/>
              </a:rPr>
              <a:t> fetal heart rate pattern, on operative delivery rates: a multicenter, randomized, controlled trial </a:t>
            </a:r>
          </a:p>
          <a:p>
            <a:pPr marL="274320" indent="-274320" fontAlgn="auto">
              <a:spcAft>
                <a:spcPts val="0"/>
              </a:spcAft>
              <a:buClr>
                <a:schemeClr val="accent3"/>
              </a:buClr>
              <a:buFont typeface="Wingdings 2"/>
              <a:buNone/>
              <a:defRPr/>
            </a:pPr>
            <a:r>
              <a:rPr lang="en-US" b="1" dirty="0" smtClean="0">
                <a:solidFill>
                  <a:srgbClr val="FFFF00"/>
                </a:solidFill>
              </a:rPr>
              <a:t>                    (FOREMOST trial)</a:t>
            </a:r>
          </a:p>
          <a:p>
            <a:pPr marL="274320" indent="-274320" fontAlgn="auto">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395288" y="3068638"/>
            <a:ext cx="7300912" cy="3387725"/>
          </a:xfrm>
        </p:spPr>
        <p:style>
          <a:lnRef idx="2">
            <a:schemeClr val="accent1"/>
          </a:lnRef>
          <a:fillRef idx="1">
            <a:schemeClr val="lt1"/>
          </a:fillRef>
          <a:effectRef idx="0">
            <a:schemeClr val="accent1"/>
          </a:effectRef>
          <a:fontRef idx="minor">
            <a:schemeClr val="dk1"/>
          </a:fontRef>
        </p:style>
        <p:txBody>
          <a:bodyPr>
            <a:normAutofit/>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The objective of the study was to compare operative delivery rates for </a:t>
            </a:r>
            <a:r>
              <a:rPr lang="en-US" dirty="0" err="1" smtClean="0">
                <a:latin typeface="Times New Roman" pitchFamily="18" charset="0"/>
                <a:cs typeface="Times New Roman" pitchFamily="18" charset="0"/>
              </a:rPr>
              <a:t>nonreassuring</a:t>
            </a:r>
            <a:r>
              <a:rPr lang="en-US" dirty="0" smtClean="0">
                <a:latin typeface="Times New Roman" pitchFamily="18" charset="0"/>
                <a:cs typeface="Times New Roman" pitchFamily="18" charset="0"/>
              </a:rPr>
              <a:t> fetal status between 2 groups of laboring women: those having conventional </a:t>
            </a:r>
            <a:r>
              <a:rPr lang="en-US" dirty="0" err="1" smtClean="0">
                <a:latin typeface="Times New Roman" pitchFamily="18" charset="0"/>
                <a:cs typeface="Times New Roman" pitchFamily="18" charset="0"/>
              </a:rPr>
              <a:t>cardiotocograph</a:t>
            </a:r>
            <a:r>
              <a:rPr lang="en-US" dirty="0" smtClean="0">
                <a:latin typeface="Times New Roman" pitchFamily="18" charset="0"/>
                <a:cs typeface="Times New Roman" pitchFamily="18" charset="0"/>
              </a:rPr>
              <a:t> monitoring and those having </a:t>
            </a:r>
            <a:r>
              <a:rPr lang="en-US" dirty="0" err="1" smtClean="0">
                <a:latin typeface="Times New Roman" pitchFamily="18" charset="0"/>
                <a:cs typeface="Times New Roman" pitchFamily="18" charset="0"/>
              </a:rPr>
              <a:t>cardiotocograph</a:t>
            </a:r>
            <a:r>
              <a:rPr lang="en-US" dirty="0" smtClean="0">
                <a:latin typeface="Times New Roman" pitchFamily="18" charset="0"/>
                <a:cs typeface="Times New Roman" pitchFamily="18" charset="0"/>
              </a:rPr>
              <a:t> monitoring plus fetal pulse </a:t>
            </a:r>
            <a:r>
              <a:rPr lang="en-US" dirty="0" err="1" smtClean="0">
                <a:latin typeface="Times New Roman" pitchFamily="18" charset="0"/>
                <a:cs typeface="Times New Roman" pitchFamily="18" charset="0"/>
              </a:rPr>
              <a:t>oximetry</a:t>
            </a:r>
            <a:r>
              <a:rPr lang="en-US" dirty="0" smtClean="0"/>
              <a:t>.</a:t>
            </a:r>
            <a:endParaRPr lang="en-US" dirty="0"/>
          </a:p>
        </p:txBody>
      </p:sp>
      <p:sp>
        <p:nvSpPr>
          <p:cNvPr id="56324" name="AutoShape 2" descr="data:image/jpeg;base64,/9j/4AAQSkZJRgABAQAAAQABAAD/2wCEAAkGBhQSERQRExQVFBUVGBQWGBQVFRgYFhcXFRcVFxgaGBUaGyYeGBokHBcUHy8gIycpLSwsFh4xNTAqNSYsLCkBCQoKDgwOGg8PGi4lHyU0LCotKSwsLCosNCopLCwsKSwtLjQsLCwsKywpKjQsLCwpLCwsLCwsLCkqKSosLCwpLP/AABEIALEA6AMBIgACEQEDEQH/xAAcAAEAAgIDAQAAAAAAAAAAAAAABgcEBQECAwj/xABFEAABAwICBgYHBQYFBAMAAAABAAIDBBEGIQUSMUFRYQcTInGBkTJCUmKSobEUI3LB0TNDgqKy0lNzg+HwJGPi8RUWRP/EABoBAQACAwEAAAAAAAAAAAAAAAAEBQIDBgH/xAA2EQACAgEBBQUHAwMFAQAAAAAAAQIDEQQFEiExQRMiUWGRFDJxobHR8BWBwSNC8SQzUnLhBv/aAAwDAQACEQMRAD8AvFERAEREAREQBERAEREAREQBERAEREAREQBEUbxxi0UMF22M0lxG07Mtrj7ouO8kBZ1wlZJRjzZjOSgt5nviXGVPRD7xxc8i7YmZvPM7mjmVA6npmm1uxTxtb7znOPmLBQKqqnSPdJI4ve43c45kleNl0NOzqoLvLLKezWWSfd4IuTC3SjFUvbDMzqZHGzTfWY48L2Bae/zU4XzFrWzG0Z+S+lNGzF8MbztcxhPeWglV20NNClpw5PoTdJdKxNS6GSiIqwmhERAEREAREQBERAEREAREQBERAEREAREQBERAEREAVC450yamtlfe7WExs4arCQbd7tY+Ku/S1V1UEsnsRvd8LSV85q52XWm5T/YrdfPgonRcLsVwrwqzo4L6VowGxMFwLNaPIBfNwYuKhxINy74j+qga3TO+KecYySdNqFVLGM5PpdkzTsIPcQV3XzfhKOV1bTthLg/rGG4JyaCC8n3dW97r6QXO2QUXwLmEnIIiLWbAiIgCIiAIiIAiLU6fxPBRs1pn2J9Fgze78Lfz2LxtJZZnCErJKMFlvojbIqg0z0u1DyRAxkLdxcNeT+0d1j3rQRYw0hM6zJ6h7vZjbf5Nbkoz1MM4XEuYbD1DjvTaj8X9uHzL+RU3Saf01HnqzvHCSAO+gDvmt9ozpa1SGVtO6E+2wOt4xu7Q8C5Zq+L58PiR7Nl3R9xqX/V5foWMixtH6SjnYJIXtkYfWabjuPA8islbysaaeGEREPAiIgCIiA0uM3WoKn/Kf9FQRV2Y+xDBFTTQOeDJIxzQxubgXDIu9kd/hdUpddDsyLVbyubKbXzW+jrqrmy5Wy0JhuerdqwsJG95yY3vd+QzVnKUYLMnhFet6bxE1lll6Jw/PXP6unjLmg9qQ5Rg8XO+gGe3JWnofompowDOXTuyu0nVjv8AhGbh3k9y99O4zjpR9npWMLm5ZACOPkANp5Knu1UtQ+zpX7/nQsqtNGhb9rMvBeBYqBl79ZM4WfKRbL2WD1W/M7+UnuqWrtPTzG8krzyBs34RYLFhq3sOs17mkb2uIK1/pknxlLj8DP8AUIrgo8C80UPwRix05MExu8DWa/2gNoPMXGe/6zBVltUqpbsiwrsjZHeiERFqNgREQBEUH6TMamkiEEJ+/lG0bY2bNb8RzA8TuWM5qCyzfp9PPUWKuHNnXGvSS2mcaantJPmHOObIu/2ne758FUWk9Kvke6SR5e87XuNz3chyC8YgQwvO1x2lb7o4w0K2sGuLxRASPB2Oz7LPE/JpVXKcrpYO7q01GzKHPrji+v55G9wP0adcxtVWXbEc2Q7HPG5zjtDTuG09ysONrIm9XCxsbBsawAD5bVmaQm9UblBcbYtNMOpiI60i5dt6tp2WHtHdwGanpQpjk5GVmo2nfuL06JfnUkNdpaOL9rKyP8bgD5HNa2TEdFKNR08DwfVeRb+YWVOVNcXOLiS5xzLnG7j3krwNSeKjvVN9C5jsGuK42PPkW8MOmF32jR8nUuO1l9aCQcCPz3brKWYbxU2pvFI0w1DB24XcPaYfXZz3b1QeicQS07taJ5bxA9E97DkVPdE4ijrtRrj1FUzOORvte4Tx3xnaL7Vsrti3w4eXQiazQWwjmx7y/wCX9y+PivVr5O3UWlw3p4zh0coDKiO2u0ei4HZIzix3yNwdi3SlJ5OflFxeGEXBKh+IukWOIObBqyOGRkJ+6ae8emeTfNbqqZ2vdgsmmy2FazJkn0jpOOBhkleGNG87zwA2k8gq1xP0nvfeOmBjbvecpD+UY83dyjM9dU184A15ZHejs1rHbqt2RM4uPzVk4P6PI6XVlmtJMMx7EZ90HNzvfOfCynuFOlXe70vkvuQ1O3Ucu7H5kewn0cvmIqKzWDSdYRm4e/m++bQfiO+2xSnSvRtRznW1DEeMRDQbcWkEfJSlFDlqrXPf3nkkrT1qO7giNB0XUUZu5r5T/wBx1x8LQAfFSqCnaxoYxoa0bGtAAHcAvRCVrnbOz322bIVxh7qwRXHmJTTxCKM2llBzG1rNhd3nYPHgqt11nYj0saipkl3E2byY3Jv6+K1ocuk0lKprS6vmUWpt7WbfToemumuvF8wbtIHec/LasaTSYGwE/JSskcsboy0cXSSVB9Fo6tvNzrF3kAPiViqpsHdJ0VPE2CaFzQCT1kfauSb3c02N+6+xWZonTEVTGJYXh7DlcbQRtBBzB5Fc5ro2OxzkuHQvNJKHZqMXxM1ERQCYEREB0mmDGlxyDQSe4C5VE6fa6onlqH7XXNuDR6I8AArYx1pDqqR27Xc1nmbn5AqptIVl43Ab7D5qBq5cVE6zYFOIyt8eH3/PI0Wk49SNjeV/NWz0OaOEdA6a2cz3Ov7rOy36OPiqtxK2xYPdH5K6ej9ltFU1v8O/m5xWGkXfJO37GtPFLq/uz2rqkNDnu9Foc49zQSVQ+n690krnu9J5Lj47vAWHgrnxO61LPzbb4nAfmqQ00Pvnjms9W+KRo/8An60q7LOrePTj/J30BoSSsqGU8W121x2NaPSceQCuHRuB6OmaGiFsrhtllGs5x7jk0cgPNR/oZoAIqqp9YlkQPAAa7vO7PJTZ71t09a3d5lftfW2O51ReEvqafSOCaOYEGFrD7UY1HDyy8wVXOJsGTUJ6xpL4ri0gycw7tYDZ3j5K1/8A5WJrg10jGuOxrntBPcCVnT0oc0tcA5rhYgi4IK2TqjP4kTS7Qv0zWW3Hwf8ABX+FsTOqA1wIFZACWkmwmZ6zHd4sDwNnblZUWJI3wtlZdxcLhmxwINi13Ah1x3hVXDgo0+k2aryyGz5mOHpdjbH35gdxUlrNIge63bYbdt7370q3sd482h2O8nTyayvLOcr19OJocUY4km7DiLH/APPGez/qPyLu7ILWYewxUaQfcWDGmxlI+6Z7rB+8fy2DfZbqlwhFJN10geyFxL3RAEOlJztfIsZc79u5TmDSjg0RQQsjaBqtB9EW2DVFlc261KO5SsI52vSNy3rXlmbh7DMNHHqRN7R9OR2b3ni4/kMgtsqirekOsebdbFDu1Yo9d3m7WWkqtOSynVfNUSk+qZCL/wCmzM91ll+mz52SS+Y9uhyhFsuus0zBD+1mjj/E9o+RK0tR0i0jfQc+X/LjcR8RAb81X2jMGVcucdOIgfXkAYf5rvPwhSih6K72NTUOd7sYsPidc+QCwdWlr96bl8DJWaifKKXxO1b0qAehCBzklA/lYHfVYX/2bSFYCyGI6rgQXMj1W2OR+9lJG/cLqZaNwfSQWLIWaw9d/bd8Trlc6QxbSQHVknYCPVB1nDvDbkLFWwzimrL88v5GTrljNtnphFNab0ZUUhtLAWDc83kae5w7PhktI+se71jbgMh5BXcekegd2TIbHbrRPt49ld2YW0bWN6xkULwfWiOrnz1CLHkVO9tsgv60GvMhPSQm/wClNMohCryHRdo//Bd3dbJ/cs+jwPRRG7aaO/Fw1j/NdePaVfRMLZ8+rRSGhsN1FU7Vhic7i61mDvecgruwZhgUNN1WtrPcS97txcQBYcgAAt4yMAWAAA2ACw8l2VfqNZK5buMInUaWNPHmwiIoRLCIiAr3phnIipm7jI53wsNv6lVZmvlxKtDpnjPU07uEjx8TP/FVeAAqzUe+zt9jP/Sx+L+pnYpjyjPFo+it7o4l19FU/Jjm/C5wVUaXHWUsTxuBb5KwOhivD6J8O+KR3k8Bw+esstM8TNe3IOWlT8H90bLEcd6eYe7f4SHfkqUxRDq1D+Zv5q+9IU+trMOxwc09zgR+apXGNIbsedttV34mHVP0WerXFMj7As7k6/39f8E36HZL0NSzeJg7wcxgH9JUjr32aTyVfdDOlAyqlpibCePL8cdyP5S/yVj1kGRat9DzBFPtWtw1Us9eJR2mZnCV5fYuJuSRtUx6Pccuj/6aa74zlESc2P26gJ9U/wAvitLjLRurKcs/+ZqMNqXtcyx9EtsCAd4I281BrbhPidVrYR1WlW4lhpNeXDoWtiGeSeNxjc5sjc4ywGzSN2ztXFwb8dijGg6md0wFQJSQWPb926Jt43B1g6205eSsB1WILRSgXF+2BYOzPKwPLkovi7TcDpRFK58YADmW9Eg7+ey3JXdFHbWbucHA26rsKn3c+Hj6knhqJZ2tlYyVzX3cNVoAsScr32g5G5WRDoGpef2bY773vufJt8/FQfRem3wi1NXarb3DH2LbnM5OFlJKLpArG+nHDOOMbtR3lcj5BTZbMtXutP5fUgraFTfFNfE21F0Y09y+dz5S4klocWRi/utsT4nwUm0foeGAWhiZGPdaAfE7So3S9JkBsJo5oDxczWb5tufkt/o/EVNP+ynjeeAcNb4Tn8lFtqvj/uJkiuyqXuNGxWnxDimGjbeQ3cfRjb6Tv0HMrXYwxo2lBijs+YjZ6rL73cTwb586nq6h8jzJI4vc7MuJzKm6PZ7u79nCP1/8Iuq1qr7sOL+htcQY2qKq4Lurj/w2EgW9521305KOWXsWrqWrooVwrW7BYRSTnKbzJ5PJbjCWmn0tVG9pOq5zWSN3Oa4gZjiL3B5LVEKQ4Hw26qqWmx6qNzXPduyNw2/E5eC16hwVct/lgzpUnYt3mXYiIuLOpCIiAIiIAiIgIb0r0mvo8uH7uSN/hcsP9SpJ8q+kdOaNFRTywH94xzRyJGR8DYr5sILbgixBII4EZEed1B1MeKZ1WxLs1yr8Hn1JBoh3WU0kW9vaHjtW06KNLdRXOhcbNnbq/wAbLlvyLgorofSXVzNJ9F3Zd3FZOk2OgnErMnMcHtPMG4UWMtySZd30rUUzr8fr/nDL70nFnfiqyxzoztvFspB1rfxCwkb/AEu/iVjaF0q2spWTM9ZoNt4O8HuNx4LS4i0R18RYMntOvGT7YvkeRBLT38lZWw7SHA4zZ+o9k1Cc+C5P88mUbR1j6edkzMnxuDm97Tv5HYe9fQFHpFlXBHVRejIMxva71mnmDkqO01RZlwBBuQ5p2tcMi08wVscCY2dQSFrwX08hHWMG1p2a7RxG8bx3BQ6Ldx4fI6Xa2h9ogpw95cvNfnIsnTuHI6luq64I2Ob6TT+Y5FaTQnRkyOdss0vWtY4ObGGat3NN265ubgHOw2qbQyRysEsLxJG7MObs/wBjyOa5aFPcIye9g5KOqvrg6lJpeH5yMXS1GJAb5qicYzvbUSxa12NdYNNiG5C+rf0fBXnprSrKeF8rzYNHmdwHMlUBWyumkc85ukcT4uP+61XWbuEuZP2Xpe235yXBLr4k7wdhOlqKsQzR9l8Be0Ne9lnscy5BB9lx5ZKaSdC9H6klTH+GUH+ppWr0RS9TpaiaN8dQ3wEbfzCtJSoWzWcNlRbVBqLwuK/lr+CuXdEj2/sq+Ycnsa8fUKP4gwLpCE9lsdW3brtjAeDw1b38RdXMilV626D55Ic9JVJcsHzZUVksbrSwuY7+Np8nXXUabbvDh3gfUEK+MYYUjr6cwv7Lx2o5LZsfuPMHYRvC+dtK0E1LM+CUFr2GxG0HgWne07QVaUa9zRX3aNQNszScZ9a3ff8ARewmadjmnxCjn2928MPexn1suj6m/qsHc235qZ7Y/AjezoszCeBpKsiR944Ac3es+25n92zvVt6O0dHBG2KJoYxuwD5kneeapjos6QfszhSTu+4eew8/u3HcfcPyKu8FUeuussn3uXT88S20dcIR7vPqcoiKvJoREQBERAEREAVD9K+gjTVrpAPu6j7xvDXGUg87O/iV8KO48wsK6kdELdY3txE7ngbL8HC7T38lrthvxwTdDqPZ7VJ8uTPm0yFSinqPtEAB9Ngt3jcVF5Ii1xY4FrmkggixBBsQRxCzNGVZjcCP/Y4KrlE7iq1Z8id9G2KTSz/Z5D93Kcr7Gv4dx+o5q1qyIHtNzBzVCVsIeNduw/IqfYCxzrAU057Qya4+sP7uPmpemt/sZQ7a2e0/aK1w6/f7+oxrhcvvUQtu+33kY2vAHpNHtgbt4HEZ1jU0oObV9Byx7xsUNxPgVs5MsJEUpzIP7N54kD0Xe8Nu8b17dRvPeiatm7W7KKpu5dH4eXwK00LiKoo3EwSFl/SZtY7vYcj3qTt6XKi1jFETxGsPldRzSmiZYHas8Tozxt2T3PHZPmsAwjioynOHAvZ6fS6nvtJ+f+DM05iWerdeV2Q2Mbk0eG88ysrA+hzPWR5diM9Y/hZp7I8XW8isPRWhZKh+pCwvO92xjebn7APnyVq6D0LHQwEXBce1JJsuQN3BozsO/ittVcpy3pFfr9ZVp6XTTjL4YXQ8KKXX07TtH7qGVx/iBH9qs9VV0UtNRXVladga2Nv8Zv8AJrG/ErVUyDysnN6uO5KNfgln4vi/qERFsIgUXx1gWPSMW5kzL9XLb+V3Fh+W0c5QiyjJxeUeSipLDPlbS+h5aWV0E7Cx7dx2EbnNOxzTxCw19PYjwtT10fVzsvb0XjJ7Dxa7d3bDvCp7EfQ/V05LoP8AqY92rlKBzZ638J8FY16iMuD4Mr7KJR5cUQQBXR0PYwdMx1FKdZ0TdaNx2ll7Fp46uXgeSp+egkYdV8b2Hg5jgfIhWZ0N4XmbO6skY5kYYWM1gQXucRcgHPVAG3n3rK/ddbyeU5U1gt9ERVRZBERAEREAREQBERAVN0u9H5dfSFM27gLzxtGbgP3gG8gekOGe43qiNwIuF9XOeFTvSH0YarnVdC24N3SUzdoO90Q+rfLgo1tWeKLnQ6/cXZ2cujIFR1urkdh2j/m9ZMjNjmnmCOX0WpZICvWKqLe7gocodUdNTqljdnyLCwx0hFloqjMbA/8AXgVPKeuZINZjgVRYma5ZVFpGWE3jeRyvl5LfXqWuEyr1mxY2Pf07x5dP28PzkXZI0EWNiDtBzHkte/QVMTfqIb8erZ+ir+n6Q6hos5rXfIr0l6SZiMomg83H9FI7at9Sm/TdXF4UH6r7liFzWNsLNaNwsAPAZKusbYtEt6eI3b67hvt6o4rS6TxHPOCHvs3e1uQ8d5Uv6McCGV7KydtomEOiY4ftHDY+3sDaOJz2DPXKx2d2HqTKtFHRrt9S+K5R8yd9HmHjR0McbhaR95JBwc+2R7mho8FJkRSUsLCKSybsk5y5viERF6YBERAEREBwWA7RdcoiAIiIAiIgCIiAIiIAukrrBd11e26A0ukK4tUU0piNzeKm1Vo/WWi0hhlrgSdiAp3E0kc7zJq6kp2vaPS/G3eee3moy6UjaPEbP1Ct3SGCw8mwsOO//ZamTo7zvYrXKCZMq1FlfBcithVDcV6s0rbap6ejYHaEHRm32fktTqi+ZOhtC2HukJbpZp3nyus6jgfKbMFubrNH5n5KZU/R6B6vyC29HgrV9X5LxUQM5bW1D4ZSMLCuC4WubJP9+4G4aRaIH8Pr+OXJWrSTXCilDogx7Lj6KR0FSBk4W5jZ4rfFKPBFVdOy1703k2oRAizI4REQBERAEREAREQBERAEREAREQBERAEREBwViTs1u5Zbl0LUPU8GCaULj7GFn6i41F5gz3jA+xg7l6s0a3es1rLLkhMHjm2Y4pgNgXJjAXdy8zGvTFIagPBeb6Qbsl36pdmgheHuMcjygeWHVOz6LNXkW3XaPggfE7oiL0xCIiAIiIAiIgCIiAIiIAiIgCIiAIiIDhERAEREByuHIiA6ouEQAouEXjPTsxcjaiL08OyIiAIiIAiIgCIiAIiIAiIgCIiA/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onstantia" pitchFamily="18" charset="0"/>
            </a:endParaRPr>
          </a:p>
        </p:txBody>
      </p:sp>
      <p:sp>
        <p:nvSpPr>
          <p:cNvPr id="56325" name="AutoShape 4" descr="data:image/jpeg;base64,/9j/4AAQSkZJRgABAQAAAQABAAD/2wCEAAkGBhQSERQRExQVFBUVGBQWGBQVFRgYFhcXFRcVFxgaGBUaGyYeGBokHBcUHy8gIycpLSwsFh4xNTAqNSYsLCkBCQoKDgwOGg8PGi4lHyU0LCotKSwsLCosNCopLCwsKSwtLjQsLCwsKywpKjQsLCwpLCwsLCwsLCkqKSosLCwpLP/AABEIALEA6AMBIgACEQEDEQH/xAAcAAEAAgIDAQAAAAAAAAAAAAAABgcEBQECAwj/xABFEAABAwICBgYHBQYFBAMAAAABAAIDBBEGIQUSMUFRYQcTInGBkTJCUmKSobEUI3LB0TNDgqKy0lNzg+HwJGPi8RUWRP/EABoBAQACAwEAAAAAAAAAAAAAAAAEBQIDBgH/xAA2EQACAgEBBQUHAwMFAQAAAAAAAQIDEQQFEiExQRMiUWGRFDJxobHR8BWBwSNC8SQzUnLhBv/aAAwDAQACEQMRAD8AvFERAEREAREQBERAEREAREQBERAEREAREQBEUbxxi0UMF22M0lxG07Mtrj7ouO8kBZ1wlZJRjzZjOSgt5nviXGVPRD7xxc8i7YmZvPM7mjmVA6npmm1uxTxtb7znOPmLBQKqqnSPdJI4ve43c45kleNl0NOzqoLvLLKezWWSfd4IuTC3SjFUvbDMzqZHGzTfWY48L2Bae/zU4XzFrWzG0Z+S+lNGzF8MbztcxhPeWglV20NNClpw5PoTdJdKxNS6GSiIqwmhERAEREAREQBERAEREAREQBERAEREAREQBERAEREAVC450yamtlfe7WExs4arCQbd7tY+Ku/S1V1UEsnsRvd8LSV85q52XWm5T/YrdfPgonRcLsVwrwqzo4L6VowGxMFwLNaPIBfNwYuKhxINy74j+qga3TO+KecYySdNqFVLGM5PpdkzTsIPcQV3XzfhKOV1bTthLg/rGG4JyaCC8n3dW97r6QXO2QUXwLmEnIIiLWbAiIgCIiAIiIAiLU6fxPBRs1pn2J9Fgze78Lfz2LxtJZZnCErJKMFlvojbIqg0z0u1DyRAxkLdxcNeT+0d1j3rQRYw0hM6zJ6h7vZjbf5Nbkoz1MM4XEuYbD1DjvTaj8X9uHzL+RU3Saf01HnqzvHCSAO+gDvmt9ozpa1SGVtO6E+2wOt4xu7Q8C5Zq+L58PiR7Nl3R9xqX/V5foWMixtH6SjnYJIXtkYfWabjuPA8islbysaaeGEREPAiIgCIiA0uM3WoKn/Kf9FQRV2Y+xDBFTTQOeDJIxzQxubgXDIu9kd/hdUpddDsyLVbyubKbXzW+jrqrmy5Wy0JhuerdqwsJG95yY3vd+QzVnKUYLMnhFet6bxE1lll6Jw/PXP6unjLmg9qQ5Rg8XO+gGe3JWnofompowDOXTuyu0nVjv8AhGbh3k9y99O4zjpR9npWMLm5ZACOPkANp5Knu1UtQ+zpX7/nQsqtNGhb9rMvBeBYqBl79ZM4WfKRbL2WD1W/M7+UnuqWrtPTzG8krzyBs34RYLFhq3sOs17mkb2uIK1/pknxlLj8DP8AUIrgo8C80UPwRix05MExu8DWa/2gNoPMXGe/6zBVltUqpbsiwrsjZHeiERFqNgREQBEUH6TMamkiEEJ+/lG0bY2bNb8RzA8TuWM5qCyzfp9PPUWKuHNnXGvSS2mcaantJPmHOObIu/2ne758FUWk9Kvke6SR5e87XuNz3chyC8YgQwvO1x2lb7o4w0K2sGuLxRASPB2Oz7LPE/JpVXKcrpYO7q01GzKHPrji+v55G9wP0adcxtVWXbEc2Q7HPG5zjtDTuG09ysONrIm9XCxsbBsawAD5bVmaQm9UblBcbYtNMOpiI60i5dt6tp2WHtHdwGanpQpjk5GVmo2nfuL06JfnUkNdpaOL9rKyP8bgD5HNa2TEdFKNR08DwfVeRb+YWVOVNcXOLiS5xzLnG7j3krwNSeKjvVN9C5jsGuK42PPkW8MOmF32jR8nUuO1l9aCQcCPz3brKWYbxU2pvFI0w1DB24XcPaYfXZz3b1QeicQS07taJ5bxA9E97DkVPdE4ijrtRrj1FUzOORvte4Tx3xnaL7Vsrti3w4eXQiazQWwjmx7y/wCX9y+PivVr5O3UWlw3p4zh0coDKiO2u0ei4HZIzix3yNwdi3SlJ5OflFxeGEXBKh+IukWOIObBqyOGRkJ+6ae8emeTfNbqqZ2vdgsmmy2FazJkn0jpOOBhkleGNG87zwA2k8gq1xP0nvfeOmBjbvecpD+UY83dyjM9dU184A15ZHejs1rHbqt2RM4uPzVk4P6PI6XVlmtJMMx7EZ90HNzvfOfCynuFOlXe70vkvuQ1O3Ucu7H5kewn0cvmIqKzWDSdYRm4e/m++bQfiO+2xSnSvRtRznW1DEeMRDQbcWkEfJSlFDlqrXPf3nkkrT1qO7giNB0XUUZu5r5T/wBx1x8LQAfFSqCnaxoYxoa0bGtAAHcAvRCVrnbOz322bIVxh7qwRXHmJTTxCKM2llBzG1rNhd3nYPHgqt11nYj0saipkl3E2byY3Jv6+K1ocuk0lKprS6vmUWpt7WbfToemumuvF8wbtIHec/LasaTSYGwE/JSskcsboy0cXSSVB9Fo6tvNzrF3kAPiViqpsHdJ0VPE2CaFzQCT1kfauSb3c02N+6+xWZonTEVTGJYXh7DlcbQRtBBzB5Fc5ro2OxzkuHQvNJKHZqMXxM1ERQCYEREB0mmDGlxyDQSe4C5VE6fa6onlqH7XXNuDR6I8AArYx1pDqqR27Xc1nmbn5AqptIVl43Ab7D5qBq5cVE6zYFOIyt8eH3/PI0Wk49SNjeV/NWz0OaOEdA6a2cz3Ov7rOy36OPiqtxK2xYPdH5K6ej9ltFU1v8O/m5xWGkXfJO37GtPFLq/uz2rqkNDnu9Foc49zQSVQ+n690krnu9J5Lj47vAWHgrnxO61LPzbb4nAfmqQ00Pvnjms9W+KRo/8An60q7LOrePTj/J30BoSSsqGU8W121x2NaPSceQCuHRuB6OmaGiFsrhtllGs5x7jk0cgPNR/oZoAIqqp9YlkQPAAa7vO7PJTZ71t09a3d5lftfW2O51ReEvqafSOCaOYEGFrD7UY1HDyy8wVXOJsGTUJ6xpL4ri0gycw7tYDZ3j5K1/8A5WJrg10jGuOxrntBPcCVnT0oc0tcA5rhYgi4IK2TqjP4kTS7Qv0zWW3Hwf8ABX+FsTOqA1wIFZACWkmwmZ6zHd4sDwNnblZUWJI3wtlZdxcLhmxwINi13Ah1x3hVXDgo0+k2aryyGz5mOHpdjbH35gdxUlrNIge63bYbdt7370q3sd482h2O8nTyayvLOcr19OJocUY4km7DiLH/APPGez/qPyLu7ILWYewxUaQfcWDGmxlI+6Z7rB+8fy2DfZbqlwhFJN10geyFxL3RAEOlJztfIsZc79u5TmDSjg0RQQsjaBqtB9EW2DVFlc261KO5SsI52vSNy3rXlmbh7DMNHHqRN7R9OR2b3ni4/kMgtsqirekOsebdbFDu1Yo9d3m7WWkqtOSynVfNUSk+qZCL/wCmzM91ll+mz52SS+Y9uhyhFsuus0zBD+1mjj/E9o+RK0tR0i0jfQc+X/LjcR8RAb81X2jMGVcucdOIgfXkAYf5rvPwhSih6K72NTUOd7sYsPidc+QCwdWlr96bl8DJWaifKKXxO1b0qAehCBzklA/lYHfVYX/2bSFYCyGI6rgQXMj1W2OR+9lJG/cLqZaNwfSQWLIWaw9d/bd8Trlc6QxbSQHVknYCPVB1nDvDbkLFWwzimrL88v5GTrljNtnphFNab0ZUUhtLAWDc83kae5w7PhktI+se71jbgMh5BXcekegd2TIbHbrRPt49ld2YW0bWN6xkULwfWiOrnz1CLHkVO9tsgv60GvMhPSQm/wClNMohCryHRdo//Bd3dbJ/cs+jwPRRG7aaO/Fw1j/NdePaVfRMLZ8+rRSGhsN1FU7Vhic7i61mDvecgruwZhgUNN1WtrPcS97txcQBYcgAAt4yMAWAAA2ACw8l2VfqNZK5buMInUaWNPHmwiIoRLCIiAr3phnIipm7jI53wsNv6lVZmvlxKtDpnjPU07uEjx8TP/FVeAAqzUe+zt9jP/Sx+L+pnYpjyjPFo+it7o4l19FU/Jjm/C5wVUaXHWUsTxuBb5KwOhivD6J8O+KR3k8Bw+esstM8TNe3IOWlT8H90bLEcd6eYe7f4SHfkqUxRDq1D+Zv5q+9IU+trMOxwc09zgR+apXGNIbsedttV34mHVP0WerXFMj7As7k6/39f8E36HZL0NSzeJg7wcxgH9JUjr32aTyVfdDOlAyqlpibCePL8cdyP5S/yVj1kGRat9DzBFPtWtw1Us9eJR2mZnCV5fYuJuSRtUx6Pccuj/6aa74zlESc2P26gJ9U/wAvitLjLRurKcs/+ZqMNqXtcyx9EtsCAd4I281BrbhPidVrYR1WlW4lhpNeXDoWtiGeSeNxjc5sjc4ywGzSN2ztXFwb8dijGg6md0wFQJSQWPb926Jt43B1g6205eSsB1WILRSgXF+2BYOzPKwPLkovi7TcDpRFK58YADmW9Eg7+ey3JXdFHbWbucHA26rsKn3c+Hj6knhqJZ2tlYyVzX3cNVoAsScr32g5G5WRDoGpef2bY773vufJt8/FQfRem3wi1NXarb3DH2LbnM5OFlJKLpArG+nHDOOMbtR3lcj5BTZbMtXutP5fUgraFTfFNfE21F0Y09y+dz5S4klocWRi/utsT4nwUm0foeGAWhiZGPdaAfE7So3S9JkBsJo5oDxczWb5tufkt/o/EVNP+ynjeeAcNb4Tn8lFtqvj/uJkiuyqXuNGxWnxDimGjbeQ3cfRjb6Tv0HMrXYwxo2lBijs+YjZ6rL73cTwb586nq6h8jzJI4vc7MuJzKm6PZ7u79nCP1/8Iuq1qr7sOL+htcQY2qKq4Lurj/w2EgW9521305KOWXsWrqWrooVwrW7BYRSTnKbzJ5PJbjCWmn0tVG9pOq5zWSN3Oa4gZjiL3B5LVEKQ4Hw26qqWmx6qNzXPduyNw2/E5eC16hwVct/lgzpUnYt3mXYiIuLOpCIiAIiIAiIgIb0r0mvo8uH7uSN/hcsP9SpJ8q+kdOaNFRTywH94xzRyJGR8DYr5sILbgixBII4EZEed1B1MeKZ1WxLs1yr8Hn1JBoh3WU0kW9vaHjtW06KNLdRXOhcbNnbq/wAbLlvyLgorofSXVzNJ9F3Zd3FZOk2OgnErMnMcHtPMG4UWMtySZd30rUUzr8fr/nDL70nFnfiqyxzoztvFspB1rfxCwkb/AEu/iVjaF0q2spWTM9ZoNt4O8HuNx4LS4i0R18RYMntOvGT7YvkeRBLT38lZWw7SHA4zZ+o9k1Cc+C5P88mUbR1j6edkzMnxuDm97Tv5HYe9fQFHpFlXBHVRejIMxva71mnmDkqO01RZlwBBuQ5p2tcMi08wVscCY2dQSFrwX08hHWMG1p2a7RxG8bx3BQ6Ldx4fI6Xa2h9ogpw95cvNfnIsnTuHI6luq64I2Ob6TT+Y5FaTQnRkyOdss0vWtY4ObGGat3NN265ubgHOw2qbQyRysEsLxJG7MObs/wBjyOa5aFPcIye9g5KOqvrg6lJpeH5yMXS1GJAb5qicYzvbUSxa12NdYNNiG5C+rf0fBXnprSrKeF8rzYNHmdwHMlUBWyumkc85ukcT4uP+61XWbuEuZP2Xpe235yXBLr4k7wdhOlqKsQzR9l8Be0Ne9lnscy5BB9lx5ZKaSdC9H6klTH+GUH+ppWr0RS9TpaiaN8dQ3wEbfzCtJSoWzWcNlRbVBqLwuK/lr+CuXdEj2/sq+Ycnsa8fUKP4gwLpCE9lsdW3brtjAeDw1b38RdXMilV626D55Ic9JVJcsHzZUVksbrSwuY7+Np8nXXUabbvDh3gfUEK+MYYUjr6cwv7Lx2o5LZsfuPMHYRvC+dtK0E1LM+CUFr2GxG0HgWne07QVaUa9zRX3aNQNszScZ9a3ff8ARewmadjmnxCjn2928MPexn1suj6m/qsHc235qZ7Y/AjezoszCeBpKsiR944Ac3es+25n92zvVt6O0dHBG2KJoYxuwD5kneeapjos6QfszhSTu+4eew8/u3HcfcPyKu8FUeuussn3uXT88S20dcIR7vPqcoiKvJoREQBERAEREAVD9K+gjTVrpAPu6j7xvDXGUg87O/iV8KO48wsK6kdELdY3txE7ngbL8HC7T38lrthvxwTdDqPZ7VJ8uTPm0yFSinqPtEAB9Ngt3jcVF5Ii1xY4FrmkggixBBsQRxCzNGVZjcCP/Y4KrlE7iq1Z8id9G2KTSz/Z5D93Kcr7Gv4dx+o5q1qyIHtNzBzVCVsIeNduw/IqfYCxzrAU057Qya4+sP7uPmpemt/sZQ7a2e0/aK1w6/f7+oxrhcvvUQtu+33kY2vAHpNHtgbt4HEZ1jU0oObV9Byx7xsUNxPgVs5MsJEUpzIP7N54kD0Xe8Nu8b17dRvPeiatm7W7KKpu5dH4eXwK00LiKoo3EwSFl/SZtY7vYcj3qTt6XKi1jFETxGsPldRzSmiZYHas8Tozxt2T3PHZPmsAwjioynOHAvZ6fS6nvtJ+f+DM05iWerdeV2Q2Mbk0eG88ysrA+hzPWR5diM9Y/hZp7I8XW8isPRWhZKh+pCwvO92xjebn7APnyVq6D0LHQwEXBce1JJsuQN3BozsO/ittVcpy3pFfr9ZVp6XTTjL4YXQ8KKXX07TtH7qGVx/iBH9qs9VV0UtNRXVladga2Nv8Zv8AJrG/ErVUyDysnN6uO5KNfgln4vi/qERFsIgUXx1gWPSMW5kzL9XLb+V3Fh+W0c5QiyjJxeUeSipLDPlbS+h5aWV0E7Cx7dx2EbnNOxzTxCw19PYjwtT10fVzsvb0XjJ7Dxa7d3bDvCp7EfQ/V05LoP8AqY92rlKBzZ638J8FY16iMuD4Mr7KJR5cUQQBXR0PYwdMx1FKdZ0TdaNx2ll7Fp46uXgeSp+egkYdV8b2Hg5jgfIhWZ0N4XmbO6skY5kYYWM1gQXucRcgHPVAG3n3rK/ddbyeU5U1gt9ERVRZBERAEREAREQBERAVN0u9H5dfSFM27gLzxtGbgP3gG8gekOGe43qiNwIuF9XOeFTvSH0YarnVdC24N3SUzdoO90Q+rfLgo1tWeKLnQ6/cXZ2cujIFR1urkdh2j/m9ZMjNjmnmCOX0WpZICvWKqLe7gocodUdNTqljdnyLCwx0hFloqjMbA/8AXgVPKeuZINZjgVRYma5ZVFpGWE3jeRyvl5LfXqWuEyr1mxY2Pf07x5dP28PzkXZI0EWNiDtBzHkte/QVMTfqIb8erZ+ir+n6Q6hos5rXfIr0l6SZiMomg83H9FI7at9Sm/TdXF4UH6r7liFzWNsLNaNwsAPAZKusbYtEt6eI3b67hvt6o4rS6TxHPOCHvs3e1uQ8d5Uv6McCGV7KydtomEOiY4ftHDY+3sDaOJz2DPXKx2d2HqTKtFHRrt9S+K5R8yd9HmHjR0McbhaR95JBwc+2R7mho8FJkRSUsLCKSybsk5y5viERF6YBERAEREBwWA7RdcoiAIiIAiIgCIiAIiIAukrrBd11e26A0ukK4tUU0piNzeKm1Vo/WWi0hhlrgSdiAp3E0kc7zJq6kp2vaPS/G3eee3moy6UjaPEbP1Ct3SGCw8mwsOO//ZamTo7zvYrXKCZMq1FlfBcithVDcV6s0rbap6ejYHaEHRm32fktTqi+ZOhtC2HukJbpZp3nyus6jgfKbMFubrNH5n5KZU/R6B6vyC29HgrV9X5LxUQM5bW1D4ZSMLCuC4WubJP9+4G4aRaIH8Pr+OXJWrSTXCilDogx7Lj6KR0FSBk4W5jZ4rfFKPBFVdOy1703k2oRAizI4REQBERAEREAREQBERAEREAREQBERAEREBwViTs1u5Zbl0LUPU8GCaULj7GFn6i41F5gz3jA+xg7l6s0a3es1rLLkhMHjm2Y4pgNgXJjAXdy8zGvTFIagPBeb6Qbsl36pdmgheHuMcjygeWHVOz6LNXkW3XaPggfE7oiL0xCIiAIiIAiIgCIiAIiIAiIgCIiAIiIDhERAEREByuHIiA6ouEQAouEXjPTsxcjaiL08OyIiAIiIAiIgCIiAIiIAiIgCIiA/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onstantia" pitchFamily="18" charset="0"/>
            </a:endParaRPr>
          </a:p>
        </p:txBody>
      </p:sp>
      <p:pic>
        <p:nvPicPr>
          <p:cNvPr id="56326" name="Picture 6" descr="http://toolkit.smallbiz.nsw.gov.au/media/useruploads/images/Marketing_Ch1_Pt3_Marketing_Objectives.jpg"/>
          <p:cNvPicPr>
            <a:picLocks noChangeAspect="1" noChangeArrowheads="1"/>
          </p:cNvPicPr>
          <p:nvPr/>
        </p:nvPicPr>
        <p:blipFill>
          <a:blip r:embed="rId2" cstate="print"/>
          <a:srcRect/>
          <a:stretch>
            <a:fillRect/>
          </a:stretch>
        </p:blipFill>
        <p:spPr bwMode="auto">
          <a:xfrm>
            <a:off x="5057775" y="0"/>
            <a:ext cx="3036888" cy="227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457200" y="2133600"/>
            <a:ext cx="7570788" cy="4322763"/>
          </a:xfrm>
        </p:spPr>
        <p:style>
          <a:lnRef idx="2">
            <a:schemeClr val="accent1"/>
          </a:lnRef>
          <a:fillRef idx="1">
            <a:schemeClr val="lt1"/>
          </a:fillRef>
          <a:effectRef idx="0">
            <a:schemeClr val="accent1"/>
          </a:effectRef>
          <a:fontRef idx="minor">
            <a:schemeClr val="dk1"/>
          </a:fontRef>
        </p:style>
        <p:txBody>
          <a:bodyPr>
            <a:normAutofit/>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There was a statistically significant </a:t>
            </a:r>
            <a:r>
              <a:rPr lang="en-US" dirty="0" smtClean="0">
                <a:solidFill>
                  <a:srgbClr val="FF0000"/>
                </a:solidFill>
                <a:latin typeface="Times New Roman" pitchFamily="18" charset="0"/>
                <a:cs typeface="Times New Roman" pitchFamily="18" charset="0"/>
              </a:rPr>
              <a:t>23% relative risk reduction in operative delivery for </a:t>
            </a:r>
            <a:r>
              <a:rPr lang="en-US" dirty="0" err="1" smtClean="0">
                <a:latin typeface="Times New Roman" pitchFamily="18" charset="0"/>
                <a:cs typeface="Times New Roman" pitchFamily="18" charset="0"/>
              </a:rPr>
              <a:t>nonreassuring</a:t>
            </a:r>
            <a:r>
              <a:rPr lang="en-US" dirty="0" smtClean="0">
                <a:latin typeface="Times New Roman" pitchFamily="18" charset="0"/>
                <a:cs typeface="Times New Roman" pitchFamily="18" charset="0"/>
              </a:rPr>
              <a:t> fetal status in the fetal pulse </a:t>
            </a:r>
            <a:r>
              <a:rPr lang="en-US" dirty="0" err="1" smtClean="0">
                <a:latin typeface="Times New Roman" pitchFamily="18" charset="0"/>
                <a:cs typeface="Times New Roman" pitchFamily="18" charset="0"/>
              </a:rPr>
              <a:t>oximetry</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cardiotocograph</a:t>
            </a:r>
            <a:r>
              <a:rPr lang="en-US" dirty="0" smtClean="0">
                <a:latin typeface="Times New Roman" pitchFamily="18" charset="0"/>
                <a:cs typeface="Times New Roman" pitchFamily="18" charset="0"/>
              </a:rPr>
              <a:t> group compared with those in the </a:t>
            </a:r>
            <a:r>
              <a:rPr lang="en-US" dirty="0" err="1" smtClean="0">
                <a:latin typeface="Times New Roman" pitchFamily="18" charset="0"/>
                <a:cs typeface="Times New Roman" pitchFamily="18" charset="0"/>
              </a:rPr>
              <a:t>cardiotocograph</a:t>
            </a:r>
            <a:r>
              <a:rPr lang="en-US" dirty="0" smtClean="0">
                <a:latin typeface="Times New Roman" pitchFamily="18" charset="0"/>
                <a:cs typeface="Times New Roman" pitchFamily="18" charset="0"/>
              </a:rPr>
              <a:t>-only group.</a:t>
            </a:r>
          </a:p>
          <a:p>
            <a:pPr marL="274320" indent="-274320" fontAlgn="auto">
              <a:spcAft>
                <a:spcPts val="0"/>
              </a:spcAft>
              <a:buClr>
                <a:schemeClr val="accent3"/>
              </a:buClr>
              <a:buFont typeface="Wingdings 2"/>
              <a:buChar char=""/>
              <a:defRPr/>
            </a:pPr>
            <a:r>
              <a:rPr lang="en-US" dirty="0" smtClean="0">
                <a:solidFill>
                  <a:srgbClr val="FF0000"/>
                </a:solidFill>
                <a:latin typeface="Times New Roman" pitchFamily="18" charset="0"/>
                <a:cs typeface="Times New Roman" pitchFamily="18" charset="0"/>
              </a:rPr>
              <a:t>saving of $A813 </a:t>
            </a:r>
            <a:r>
              <a:rPr lang="en-US" dirty="0" smtClean="0">
                <a:latin typeface="Times New Roman" pitchFamily="18" charset="0"/>
                <a:cs typeface="Times New Roman" pitchFamily="18" charset="0"/>
              </a:rPr>
              <a:t>for each operative birth for non-reassuring fetal status averted by the addition of FPO to CTG monitoring compared with the use of CTG monitoring alone.</a:t>
            </a:r>
          </a:p>
          <a:p>
            <a:pPr marL="274320" indent="-274320" fontAlgn="auto">
              <a:spcAft>
                <a:spcPts val="0"/>
              </a:spcAft>
              <a:buClr>
                <a:schemeClr val="accent3"/>
              </a:buClr>
              <a:buFont typeface="Wingdings 2"/>
              <a:buChar char=""/>
              <a:defRPr/>
            </a:pPr>
            <a:endParaRPr lang="en-US" dirty="0" smtClean="0"/>
          </a:p>
        </p:txBody>
      </p:sp>
      <p:pic>
        <p:nvPicPr>
          <p:cNvPr id="57348" name="Picture 2" descr="http://designbuildsource.ca/wp-content/themes/designbuildsource/images/advertise/advertise-results.png"/>
          <p:cNvPicPr>
            <a:picLocks noChangeAspect="1" noChangeArrowheads="1"/>
          </p:cNvPicPr>
          <p:nvPr/>
        </p:nvPicPr>
        <p:blipFill>
          <a:blip r:embed="rId2" cstate="print"/>
          <a:srcRect/>
          <a:stretch>
            <a:fillRect/>
          </a:stretch>
        </p:blipFill>
        <p:spPr bwMode="auto">
          <a:xfrm>
            <a:off x="5148263" y="0"/>
            <a:ext cx="3071812" cy="2093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solidFill>
                  <a:srgbClr val="FFFF00"/>
                </a:solidFill>
              </a:rPr>
              <a:t>FPO- 2012 COCHRANE EVIDENCE</a:t>
            </a:r>
            <a:endParaRPr lang="en-US" dirty="0">
              <a:solidFill>
                <a:srgbClr val="FFFF00"/>
              </a:solidFill>
            </a:endParaRPr>
          </a:p>
        </p:txBody>
      </p:sp>
      <p:sp>
        <p:nvSpPr>
          <p:cNvPr id="3" name="Content Placeholder 2"/>
          <p:cNvSpPr>
            <a:spLocks noGrp="1"/>
          </p:cNvSpPr>
          <p:nvPr>
            <p:ph idx="1"/>
          </p:nvPr>
        </p:nvSpPr>
        <p:spPr>
          <a:xfrm>
            <a:off x="179388" y="4149725"/>
            <a:ext cx="8569076" cy="2306638"/>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274320" indent="-274320" algn="just" fontAlgn="auto">
              <a:spcAft>
                <a:spcPts val="0"/>
              </a:spcAft>
              <a:buClr>
                <a:schemeClr val="accent3"/>
              </a:buClr>
              <a:buFont typeface="Wingdings 2"/>
              <a:buChar char=""/>
              <a:defRPr/>
            </a:pPr>
            <a:r>
              <a:rPr lang="en-US" dirty="0" smtClean="0">
                <a:solidFill>
                  <a:schemeClr val="tx1"/>
                </a:solidFill>
                <a:latin typeface="Times New Roman" pitchFamily="18" charset="0"/>
                <a:cs typeface="Times New Roman" pitchFamily="18" charset="0"/>
              </a:rPr>
              <a:t>The data provide limited support for the use of fetal pulse </a:t>
            </a:r>
            <a:r>
              <a:rPr lang="en-US" dirty="0" err="1" smtClean="0">
                <a:solidFill>
                  <a:schemeClr val="tx1"/>
                </a:solidFill>
                <a:latin typeface="Times New Roman" pitchFamily="18" charset="0"/>
                <a:cs typeface="Times New Roman" pitchFamily="18" charset="0"/>
              </a:rPr>
              <a:t>oximetry</a:t>
            </a:r>
            <a:r>
              <a:rPr lang="en-US" dirty="0" smtClean="0">
                <a:solidFill>
                  <a:schemeClr val="tx1"/>
                </a:solidFill>
                <a:latin typeface="Times New Roman" pitchFamily="18" charset="0"/>
                <a:cs typeface="Times New Roman" pitchFamily="18" charset="0"/>
              </a:rPr>
              <a:t> when used in the presence of a </a:t>
            </a:r>
            <a:r>
              <a:rPr lang="en-US" dirty="0" err="1" smtClean="0">
                <a:solidFill>
                  <a:schemeClr val="tx1"/>
                </a:solidFill>
                <a:latin typeface="Times New Roman" pitchFamily="18" charset="0"/>
                <a:cs typeface="Times New Roman" pitchFamily="18" charset="0"/>
              </a:rPr>
              <a:t>nonreassuring</a:t>
            </a:r>
            <a:r>
              <a:rPr lang="en-US" dirty="0" smtClean="0">
                <a:solidFill>
                  <a:schemeClr val="tx1"/>
                </a:solidFill>
                <a:latin typeface="Times New Roman" pitchFamily="18" charset="0"/>
                <a:cs typeface="Times New Roman" pitchFamily="18" charset="0"/>
              </a:rPr>
              <a:t> CTG, to reduce caesarean section for </a:t>
            </a:r>
            <a:r>
              <a:rPr lang="en-US" dirty="0" err="1" smtClean="0">
                <a:solidFill>
                  <a:schemeClr val="tx1"/>
                </a:solidFill>
                <a:latin typeface="Times New Roman" pitchFamily="18" charset="0"/>
                <a:cs typeface="Times New Roman" pitchFamily="18" charset="0"/>
              </a:rPr>
              <a:t>nonreassuring</a:t>
            </a:r>
            <a:r>
              <a:rPr lang="en-US" dirty="0" smtClean="0">
                <a:solidFill>
                  <a:schemeClr val="tx1"/>
                </a:solidFill>
                <a:latin typeface="Times New Roman" pitchFamily="18" charset="0"/>
                <a:cs typeface="Times New Roman" pitchFamily="18" charset="0"/>
              </a:rPr>
              <a:t> fetal status. </a:t>
            </a:r>
          </a:p>
          <a:p>
            <a:pPr marL="274320" indent="-274320" algn="just" fontAlgn="auto">
              <a:spcAft>
                <a:spcPts val="0"/>
              </a:spcAft>
              <a:buClr>
                <a:schemeClr val="accent3"/>
              </a:buClr>
              <a:buFont typeface="Wingdings 2"/>
              <a:buChar char=""/>
              <a:defRPr/>
            </a:pPr>
            <a:endParaRPr lang="en-US" dirty="0" smtClean="0">
              <a:solidFill>
                <a:schemeClr val="tx1"/>
              </a:solidFill>
              <a:latin typeface="Times New Roman" pitchFamily="18" charset="0"/>
              <a:cs typeface="Times New Roman" pitchFamily="18" charset="0"/>
            </a:endParaRPr>
          </a:p>
          <a:p>
            <a:pPr marL="274320" indent="-274320" algn="just" fontAlgn="auto">
              <a:spcAft>
                <a:spcPts val="0"/>
              </a:spcAft>
              <a:buClr>
                <a:schemeClr val="accent3"/>
              </a:buClr>
              <a:buFont typeface="Wingdings 2"/>
              <a:buChar char=""/>
              <a:defRPr/>
            </a:pPr>
            <a:r>
              <a:rPr lang="en-US" dirty="0" smtClean="0">
                <a:solidFill>
                  <a:schemeClr val="tx1"/>
                </a:solidFill>
                <a:latin typeface="Times New Roman" pitchFamily="18" charset="0"/>
                <a:cs typeface="Times New Roman" pitchFamily="18" charset="0"/>
              </a:rPr>
              <a:t>The addition of fetal pulse </a:t>
            </a:r>
            <a:r>
              <a:rPr lang="en-US" dirty="0" err="1" smtClean="0">
                <a:solidFill>
                  <a:schemeClr val="tx1"/>
                </a:solidFill>
                <a:latin typeface="Times New Roman" pitchFamily="18" charset="0"/>
                <a:cs typeface="Times New Roman" pitchFamily="18" charset="0"/>
              </a:rPr>
              <a:t>oximetry</a:t>
            </a:r>
            <a:r>
              <a:rPr lang="en-US" dirty="0" smtClean="0">
                <a:solidFill>
                  <a:schemeClr val="tx1"/>
                </a:solidFill>
                <a:latin typeface="Times New Roman" pitchFamily="18" charset="0"/>
                <a:cs typeface="Times New Roman" pitchFamily="18" charset="0"/>
              </a:rPr>
              <a:t> does not reduce overall caesarean section rates</a:t>
            </a:r>
            <a:r>
              <a:rPr lang="en-US" dirty="0" smtClean="0"/>
              <a:t>. -</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7476951" y="0"/>
            <a:ext cx="1667049"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539552" y="620688"/>
            <a:ext cx="8363272" cy="1143000"/>
          </a:xfrm>
        </p:spPr>
        <p:style>
          <a:lnRef idx="2">
            <a:schemeClr val="accent3"/>
          </a:lnRef>
          <a:fillRef idx="1">
            <a:schemeClr val="lt1"/>
          </a:fillRef>
          <a:effectRef idx="0">
            <a:schemeClr val="accent3"/>
          </a:effectRef>
          <a:fontRef idx="minor">
            <a:schemeClr val="dk1"/>
          </a:fontRef>
        </p:style>
        <p:txBody>
          <a:bodyPr/>
          <a:lstStyle/>
          <a:p>
            <a:r>
              <a:rPr lang="en-US" sz="3200" dirty="0" smtClean="0">
                <a:latin typeface="Times New Roman" pitchFamily="18" charset="0"/>
                <a:cs typeface="Times New Roman" pitchFamily="18" charset="0"/>
              </a:rPr>
              <a:t>NIRS(near infrared spectroscopy)</a:t>
            </a:r>
          </a:p>
        </p:txBody>
      </p:sp>
      <p:sp>
        <p:nvSpPr>
          <p:cNvPr id="63491" name="Content Placeholder 2"/>
          <p:cNvSpPr>
            <a:spLocks noGrp="1"/>
          </p:cNvSpPr>
          <p:nvPr>
            <p:ph idx="1"/>
          </p:nvPr>
        </p:nvSpPr>
        <p:spPr>
          <a:xfrm>
            <a:off x="611188" y="1989138"/>
            <a:ext cx="7489825" cy="4319587"/>
          </a:xfrm>
        </p:spPr>
        <p:txBody>
          <a:bodyPr/>
          <a:lstStyle/>
          <a:p>
            <a:r>
              <a:rPr lang="en-US" smtClean="0">
                <a:latin typeface="Times New Roman" pitchFamily="18" charset="0"/>
                <a:cs typeface="Times New Roman" pitchFamily="18" charset="0"/>
              </a:rPr>
              <a:t>A non-invasive method of detecting fetal hypoxaemia is an attractive proposition. </a:t>
            </a:r>
          </a:p>
          <a:p>
            <a:endParaRPr lang="en-US" smtClean="0"/>
          </a:p>
        </p:txBody>
      </p:sp>
      <p:pic>
        <p:nvPicPr>
          <p:cNvPr id="63492" name="Picture 2" descr="C:\Users\Dr.Rajiv\Desktop\download (2).jpg"/>
          <p:cNvPicPr>
            <a:picLocks noChangeAspect="1" noChangeArrowheads="1"/>
          </p:cNvPicPr>
          <p:nvPr/>
        </p:nvPicPr>
        <p:blipFill>
          <a:blip r:embed="rId2" cstate="print"/>
          <a:srcRect/>
          <a:stretch>
            <a:fillRect/>
          </a:stretch>
        </p:blipFill>
        <p:spPr bwMode="auto">
          <a:xfrm>
            <a:off x="6732588" y="0"/>
            <a:ext cx="2411412" cy="1598613"/>
          </a:xfrm>
          <a:prstGeom prst="rect">
            <a:avLst/>
          </a:prstGeom>
          <a:noFill/>
          <a:ln w="9525">
            <a:noFill/>
            <a:miter lim="800000"/>
            <a:headEnd/>
            <a:tailEnd/>
          </a:ln>
        </p:spPr>
      </p:pic>
      <p:pic>
        <p:nvPicPr>
          <p:cNvPr id="184321" name="Picture 1"/>
          <p:cNvPicPr>
            <a:picLocks noChangeAspect="1" noChangeArrowheads="1"/>
          </p:cNvPicPr>
          <p:nvPr/>
        </p:nvPicPr>
        <p:blipFill>
          <a:blip r:embed="rId3" cstate="print"/>
          <a:srcRect/>
          <a:stretch>
            <a:fillRect/>
          </a:stretch>
        </p:blipFill>
        <p:spPr bwMode="auto">
          <a:xfrm>
            <a:off x="755650" y="2940050"/>
            <a:ext cx="6264275"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NIRS 2012 COCHRANE EVIDENCE</a:t>
            </a:r>
            <a:endParaRPr lang="en-US" dirty="0"/>
          </a:p>
        </p:txBody>
      </p:sp>
      <p:sp>
        <p:nvSpPr>
          <p:cNvPr id="3" name="Content Placeholder 2"/>
          <p:cNvSpPr>
            <a:spLocks noGrp="1"/>
          </p:cNvSpPr>
          <p:nvPr>
            <p:ph idx="1"/>
          </p:nvPr>
        </p:nvSpPr>
        <p:spPr>
          <a:xfrm>
            <a:off x="457200" y="4292600"/>
            <a:ext cx="7239000" cy="2163763"/>
          </a:xfrm>
        </p:spPr>
        <p:style>
          <a:lnRef idx="2">
            <a:schemeClr val="accent1"/>
          </a:lnRef>
          <a:fillRef idx="1">
            <a:schemeClr val="lt1"/>
          </a:fillRef>
          <a:effectRef idx="0">
            <a:schemeClr val="accent1"/>
          </a:effectRef>
          <a:fontRef idx="minor">
            <a:schemeClr val="dk1"/>
          </a:fontRef>
        </p:style>
        <p:txBody>
          <a:bodyPr>
            <a:normAutofit/>
          </a:bodyPr>
          <a:lstStyle/>
          <a:p>
            <a:pPr marL="274320" indent="-274320" algn="just" fontAlgn="auto">
              <a:spcAft>
                <a:spcPts val="0"/>
              </a:spcAft>
              <a:buClr>
                <a:schemeClr val="accent3"/>
              </a:buClr>
              <a:buFont typeface="Wingdings 2"/>
              <a:buChar char=""/>
              <a:defRPr/>
            </a:pPr>
            <a:r>
              <a:rPr lang="en-US" dirty="0" smtClean="0">
                <a:latin typeface="Times New Roman" pitchFamily="18" charset="0"/>
                <a:cs typeface="Times New Roman" pitchFamily="18" charset="0"/>
              </a:rPr>
              <a:t>Near-infrared spectroscopy has been developed to directly measure fetal cerebral oxygenation, with a view toward identification of those fetuses truly at risk </a:t>
            </a:r>
            <a:r>
              <a:rPr lang="en-US" dirty="0" smtClean="0"/>
              <a:t>-</a:t>
            </a:r>
            <a:endParaRPr lang="en-US" dirty="0"/>
          </a:p>
        </p:txBody>
      </p:sp>
      <p:pic>
        <p:nvPicPr>
          <p:cNvPr id="64516" name="Picture 2" descr="http://mtall.ru/upload/iblock/dec/invos3.jpg"/>
          <p:cNvPicPr>
            <a:picLocks noChangeAspect="1" noChangeArrowheads="1"/>
          </p:cNvPicPr>
          <p:nvPr/>
        </p:nvPicPr>
        <p:blipFill>
          <a:blip r:embed="rId2" cstate="print"/>
          <a:srcRect/>
          <a:stretch>
            <a:fillRect/>
          </a:stretch>
        </p:blipFill>
        <p:spPr bwMode="auto">
          <a:xfrm>
            <a:off x="323528" y="764704"/>
            <a:ext cx="7704856" cy="307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068960"/>
            <a:ext cx="8507288" cy="3312368"/>
          </a:xfrm>
        </p:spPr>
        <p:style>
          <a:lnRef idx="1">
            <a:schemeClr val="accent4"/>
          </a:lnRef>
          <a:fillRef idx="2">
            <a:schemeClr val="accent4"/>
          </a:fillRef>
          <a:effectRef idx="1">
            <a:schemeClr val="accent4"/>
          </a:effectRef>
          <a:fontRef idx="minor">
            <a:schemeClr val="dk1"/>
          </a:fontRef>
        </p:style>
        <p:txBody>
          <a:bodyPr/>
          <a:lstStyle/>
          <a:p>
            <a:r>
              <a:rPr lang="en-US" dirty="0" err="1" smtClean="0">
                <a:latin typeface="Times New Roman" pitchFamily="18" charset="0"/>
                <a:cs typeface="Times New Roman" pitchFamily="18" charset="0"/>
              </a:rPr>
              <a:t>Labour</a:t>
            </a:r>
            <a:r>
              <a:rPr lang="en-US" dirty="0" smtClean="0">
                <a:latin typeface="Times New Roman" pitchFamily="18" charset="0"/>
                <a:cs typeface="Times New Roman" pitchFamily="18" charset="0"/>
              </a:rPr>
              <a:t> is potentially the most dangerous period in an individuals life.</a:t>
            </a:r>
          </a:p>
          <a:p>
            <a:r>
              <a:rPr lang="en-US" dirty="0" smtClean="0">
                <a:latin typeface="Times New Roman" pitchFamily="18" charset="0"/>
                <a:cs typeface="Times New Roman" pitchFamily="18" charset="0"/>
              </a:rPr>
              <a:t> Inadequate methodology of surveillance currently being applied is highly unfortunate.</a:t>
            </a:r>
          </a:p>
          <a:p>
            <a:r>
              <a:rPr lang="en-US" dirty="0" smtClean="0">
                <a:latin typeface="Times New Roman" pitchFamily="18" charset="0"/>
                <a:cs typeface="Times New Roman" pitchFamily="18" charset="0"/>
              </a:rPr>
              <a:t>Much of the hypoxic ischemic injury evolve after cessation of insult and can be interrupted to a considerable extent.</a:t>
            </a:r>
          </a:p>
          <a:p>
            <a:r>
              <a:rPr lang="en-US" dirty="0" smtClean="0"/>
              <a:t>                                                           </a:t>
            </a:r>
            <a:r>
              <a:rPr lang="en-US" b="1" i="1" dirty="0" smtClean="0"/>
              <a:t>Joseph Volpe</a:t>
            </a:r>
            <a:endParaRPr lang="en-US" b="1" i="1" dirty="0"/>
          </a:p>
        </p:txBody>
      </p:sp>
      <p:pic>
        <p:nvPicPr>
          <p:cNvPr id="3074" name="Picture 2" descr="C:\Users\Dr.Rajiv\Desktop\FOTO\6C8390763-tdy-130723-baby-still-5.blocks_desktop_medium.jpg"/>
          <p:cNvPicPr>
            <a:picLocks noChangeAspect="1" noChangeArrowheads="1"/>
          </p:cNvPicPr>
          <p:nvPr/>
        </p:nvPicPr>
        <p:blipFill>
          <a:blip r:embed="rId2" cstate="print"/>
          <a:srcRect/>
          <a:stretch>
            <a:fillRect/>
          </a:stretch>
        </p:blipFill>
        <p:spPr bwMode="auto">
          <a:xfrm>
            <a:off x="1979712" y="188640"/>
            <a:ext cx="4032448" cy="26729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1720" y="260648"/>
            <a:ext cx="5184576" cy="796925"/>
          </a:xfrm>
        </p:spPr>
        <p:style>
          <a:lnRef idx="2">
            <a:schemeClr val="accent1"/>
          </a:lnRef>
          <a:fillRef idx="1">
            <a:schemeClr val="lt1"/>
          </a:fillRef>
          <a:effectRef idx="0">
            <a:schemeClr val="accent1"/>
          </a:effectRef>
          <a:fontRef idx="minor">
            <a:schemeClr val="dk1"/>
          </a:fontRef>
        </p:style>
        <p:txBody>
          <a:bodyPr>
            <a:normAutofit fontScale="90000"/>
          </a:bodyPr>
          <a:lstStyle/>
          <a:p>
            <a:pPr fontAlgn="auto">
              <a:spcAft>
                <a:spcPts val="0"/>
              </a:spcAft>
              <a:defRPr/>
            </a:pPr>
            <a:r>
              <a:rPr lang="en-US" dirty="0" smtClean="0"/>
              <a:t>       </a:t>
            </a:r>
            <a:r>
              <a:rPr lang="en-US" sz="3600" dirty="0" smtClean="0">
                <a:latin typeface="Times New Roman" pitchFamily="18" charset="0"/>
                <a:cs typeface="Times New Roman" pitchFamily="18" charset="0"/>
              </a:rPr>
              <a:t>PATHOPHYSIOLOGY</a:t>
            </a:r>
            <a:endParaRPr lang="en-US" sz="3600" dirty="0">
              <a:latin typeface="Times New Roman" pitchFamily="18" charset="0"/>
              <a:cs typeface="Times New Roman" pitchFamily="18" charset="0"/>
            </a:endParaRPr>
          </a:p>
        </p:txBody>
      </p:sp>
      <p:pic>
        <p:nvPicPr>
          <p:cNvPr id="3" name="Picture 3"/>
          <p:cNvPicPr>
            <a:picLocks noChangeAspect="1" noChangeArrowheads="1"/>
          </p:cNvPicPr>
          <p:nvPr/>
        </p:nvPicPr>
        <p:blipFill>
          <a:blip r:embed="rId3" cstate="print"/>
          <a:srcRect/>
          <a:stretch>
            <a:fillRect/>
          </a:stretch>
        </p:blipFill>
        <p:spPr>
          <a:xfrm>
            <a:off x="1547664" y="1844824"/>
            <a:ext cx="5472608" cy="44005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58763" y="76200"/>
            <a:ext cx="8550275" cy="1117600"/>
          </a:xfrm>
          <a:prstGeom prst="rect">
            <a:avLst/>
          </a:prstGeom>
        </p:spPr>
        <p:txBody>
          <a:bodyPr/>
          <a:lstStyle/>
          <a:p>
            <a:pPr algn="ctr" fontAlgn="auto">
              <a:spcAft>
                <a:spcPts val="0"/>
              </a:spcAft>
              <a:defRPr/>
            </a:pPr>
            <a:endParaRPr lang="en-US" sz="3600" b="1" dirty="0">
              <a:solidFill>
                <a:srgbClr val="00B050"/>
              </a:solidFill>
              <a:latin typeface="+mj-lt"/>
              <a:ea typeface="+mj-ea"/>
              <a:cs typeface="+mj-cs"/>
            </a:endParaRPr>
          </a:p>
        </p:txBody>
      </p:sp>
      <p:sp>
        <p:nvSpPr>
          <p:cNvPr id="67587" name="Rectangle 3"/>
          <p:cNvSpPr txBox="1">
            <a:spLocks noChangeArrowheads="1"/>
          </p:cNvSpPr>
          <p:nvPr/>
        </p:nvSpPr>
        <p:spPr bwMode="auto">
          <a:xfrm>
            <a:off x="684213" y="0"/>
            <a:ext cx="6054725" cy="935038"/>
          </a:xfrm>
          <a:prstGeom prst="rect">
            <a:avLst/>
          </a:prstGeom>
          <a:noFill/>
          <a:ln w="9525">
            <a:noFill/>
            <a:miter lim="800000"/>
            <a:headEnd/>
            <a:tailEnd/>
          </a:ln>
        </p:spPr>
        <p:txBody>
          <a:bodyPr/>
          <a:lstStyle/>
          <a:p>
            <a:pPr algn="ctr">
              <a:spcBef>
                <a:spcPct val="20000"/>
              </a:spcBef>
              <a:buFont typeface="Monotype Sorts" pitchFamily="2" charset="2"/>
              <a:buNone/>
            </a:pPr>
            <a:r>
              <a:rPr lang="en-US" sz="3200" b="1">
                <a:solidFill>
                  <a:srgbClr val="0070C0"/>
                </a:solidFill>
                <a:latin typeface="Constantia" pitchFamily="18" charset="0"/>
              </a:rPr>
              <a:t>Hypoxia</a:t>
            </a:r>
          </a:p>
        </p:txBody>
      </p:sp>
      <p:sp>
        <p:nvSpPr>
          <p:cNvPr id="67588" name="Rectangle 5"/>
          <p:cNvSpPr>
            <a:spLocks noChangeArrowheads="1"/>
          </p:cNvSpPr>
          <p:nvPr/>
        </p:nvSpPr>
        <p:spPr bwMode="auto">
          <a:xfrm>
            <a:off x="0" y="3068638"/>
            <a:ext cx="3521075" cy="935037"/>
          </a:xfrm>
          <a:prstGeom prst="rect">
            <a:avLst/>
          </a:prstGeom>
          <a:noFill/>
          <a:ln w="12700">
            <a:noFill/>
            <a:miter lim="800000"/>
            <a:headEnd/>
            <a:tailEnd/>
          </a:ln>
        </p:spPr>
        <p:txBody>
          <a:bodyPr lIns="90488" tIns="44450" rIns="90488" bIns="44450"/>
          <a:lstStyle/>
          <a:p>
            <a:pPr>
              <a:spcBef>
                <a:spcPct val="20000"/>
              </a:spcBef>
              <a:buClr>
                <a:srgbClr val="FFFF00"/>
              </a:buClr>
              <a:buSzPct val="69000"/>
              <a:buFont typeface="Monotype Sorts" pitchFamily="2" charset="2"/>
              <a:buNone/>
            </a:pPr>
            <a:r>
              <a:rPr lang="en-US" sz="2400" b="1">
                <a:solidFill>
                  <a:srgbClr val="0070C0"/>
                </a:solidFill>
              </a:rPr>
              <a:t>Shunting of blood to brain adrenals &amp; heart</a:t>
            </a:r>
          </a:p>
        </p:txBody>
      </p:sp>
      <p:sp>
        <p:nvSpPr>
          <p:cNvPr id="67589" name="Rectangle 6"/>
          <p:cNvSpPr>
            <a:spLocks noChangeArrowheads="1"/>
          </p:cNvSpPr>
          <p:nvPr/>
        </p:nvSpPr>
        <p:spPr bwMode="auto">
          <a:xfrm>
            <a:off x="5219700" y="2420938"/>
            <a:ext cx="3006725" cy="935037"/>
          </a:xfrm>
          <a:prstGeom prst="rect">
            <a:avLst/>
          </a:prstGeom>
          <a:noFill/>
          <a:ln w="12700">
            <a:noFill/>
            <a:miter lim="800000"/>
            <a:headEnd/>
            <a:tailEnd/>
          </a:ln>
        </p:spPr>
        <p:txBody>
          <a:bodyPr lIns="90488" tIns="44450" rIns="90488" bIns="44450"/>
          <a:lstStyle/>
          <a:p>
            <a:pPr>
              <a:spcBef>
                <a:spcPct val="20000"/>
              </a:spcBef>
              <a:buClr>
                <a:srgbClr val="FFFF00"/>
              </a:buClr>
              <a:buSzPct val="69000"/>
              <a:buFont typeface="Monotype Sorts" pitchFamily="2" charset="2"/>
              <a:buNone/>
            </a:pPr>
            <a:r>
              <a:rPr lang="en-US" sz="2400" b="1">
                <a:solidFill>
                  <a:srgbClr val="0070C0"/>
                </a:solidFill>
              </a:rPr>
              <a:t>Away from lungs, kidney, gut &amp; skin</a:t>
            </a:r>
          </a:p>
        </p:txBody>
      </p:sp>
      <p:sp>
        <p:nvSpPr>
          <p:cNvPr id="67590" name="Line 7"/>
          <p:cNvSpPr>
            <a:spLocks noChangeShapeType="1"/>
          </p:cNvSpPr>
          <p:nvPr/>
        </p:nvSpPr>
        <p:spPr bwMode="auto">
          <a:xfrm>
            <a:off x="3563938" y="549275"/>
            <a:ext cx="0" cy="419100"/>
          </a:xfrm>
          <a:prstGeom prst="line">
            <a:avLst/>
          </a:prstGeom>
          <a:noFill/>
          <a:ln w="28575">
            <a:solidFill>
              <a:schemeClr val="tx1"/>
            </a:solidFill>
            <a:round/>
            <a:headEnd/>
            <a:tailEnd type="triangle" w="med" len="med"/>
          </a:ln>
        </p:spPr>
        <p:txBody>
          <a:bodyPr/>
          <a:lstStyle/>
          <a:p>
            <a:endParaRPr lang="en-US"/>
          </a:p>
        </p:txBody>
      </p:sp>
      <p:sp>
        <p:nvSpPr>
          <p:cNvPr id="67591" name="Freeform 8"/>
          <p:cNvSpPr>
            <a:spLocks/>
          </p:cNvSpPr>
          <p:nvPr/>
        </p:nvSpPr>
        <p:spPr bwMode="auto">
          <a:xfrm>
            <a:off x="1187450" y="1916113"/>
            <a:ext cx="5867400" cy="590550"/>
          </a:xfrm>
          <a:custGeom>
            <a:avLst/>
            <a:gdLst>
              <a:gd name="T0" fmla="*/ 0 w 4080"/>
              <a:gd name="T1" fmla="*/ 937498214 h 372"/>
              <a:gd name="T2" fmla="*/ 0 w 4080"/>
              <a:gd name="T3" fmla="*/ 0 h 372"/>
              <a:gd name="T4" fmla="*/ 2147483647 w 4080"/>
              <a:gd name="T5" fmla="*/ 0 h 372"/>
              <a:gd name="T6" fmla="*/ 2147483647 w 4080"/>
              <a:gd name="T7" fmla="*/ 756046825 h 372"/>
              <a:gd name="T8" fmla="*/ 0 60000 65536"/>
              <a:gd name="T9" fmla="*/ 0 60000 65536"/>
              <a:gd name="T10" fmla="*/ 0 60000 65536"/>
              <a:gd name="T11" fmla="*/ 0 60000 65536"/>
              <a:gd name="T12" fmla="*/ 0 w 4080"/>
              <a:gd name="T13" fmla="*/ 0 h 372"/>
              <a:gd name="T14" fmla="*/ 4080 w 4080"/>
              <a:gd name="T15" fmla="*/ 372 h 372"/>
            </a:gdLst>
            <a:ahLst/>
            <a:cxnLst>
              <a:cxn ang="T8">
                <a:pos x="T0" y="T1"/>
              </a:cxn>
              <a:cxn ang="T9">
                <a:pos x="T2" y="T3"/>
              </a:cxn>
              <a:cxn ang="T10">
                <a:pos x="T4" y="T5"/>
              </a:cxn>
              <a:cxn ang="T11">
                <a:pos x="T6" y="T7"/>
              </a:cxn>
            </a:cxnLst>
            <a:rect l="T12" t="T13" r="T14" b="T15"/>
            <a:pathLst>
              <a:path w="4080" h="372">
                <a:moveTo>
                  <a:pt x="0" y="372"/>
                </a:moveTo>
                <a:lnTo>
                  <a:pt x="0" y="0"/>
                </a:lnTo>
                <a:lnTo>
                  <a:pt x="4080" y="0"/>
                </a:lnTo>
                <a:lnTo>
                  <a:pt x="4080" y="300"/>
                </a:lnTo>
              </a:path>
            </a:pathLst>
          </a:custGeom>
          <a:noFill/>
          <a:ln w="28575">
            <a:solidFill>
              <a:schemeClr val="tx1"/>
            </a:solidFill>
            <a:round/>
            <a:headEnd/>
            <a:tailEnd type="triangle" w="med" len="med"/>
          </a:ln>
        </p:spPr>
        <p:txBody>
          <a:bodyPr/>
          <a:lstStyle/>
          <a:p>
            <a:endParaRPr lang="en-US"/>
          </a:p>
        </p:txBody>
      </p:sp>
      <p:sp>
        <p:nvSpPr>
          <p:cNvPr id="67592" name="Line 12"/>
          <p:cNvSpPr>
            <a:spLocks noChangeShapeType="1"/>
          </p:cNvSpPr>
          <p:nvPr/>
        </p:nvSpPr>
        <p:spPr bwMode="auto">
          <a:xfrm>
            <a:off x="3563938" y="1484313"/>
            <a:ext cx="0" cy="366712"/>
          </a:xfrm>
          <a:prstGeom prst="line">
            <a:avLst/>
          </a:prstGeom>
          <a:noFill/>
          <a:ln w="28575">
            <a:solidFill>
              <a:schemeClr val="tx1"/>
            </a:solidFill>
            <a:round/>
            <a:headEnd/>
            <a:tailEnd/>
          </a:ln>
        </p:spPr>
        <p:txBody>
          <a:bodyPr/>
          <a:lstStyle/>
          <a:p>
            <a:endParaRPr lang="en-US"/>
          </a:p>
        </p:txBody>
      </p:sp>
      <p:sp>
        <p:nvSpPr>
          <p:cNvPr id="67593" name="Rectangle 4"/>
          <p:cNvSpPr>
            <a:spLocks noChangeArrowheads="1"/>
          </p:cNvSpPr>
          <p:nvPr/>
        </p:nvSpPr>
        <p:spPr bwMode="auto">
          <a:xfrm>
            <a:off x="755650" y="981075"/>
            <a:ext cx="6054725" cy="935038"/>
          </a:xfrm>
          <a:prstGeom prst="rect">
            <a:avLst/>
          </a:prstGeom>
          <a:noFill/>
          <a:ln w="12700">
            <a:noFill/>
            <a:miter lim="800000"/>
            <a:headEnd/>
            <a:tailEnd/>
          </a:ln>
        </p:spPr>
        <p:txBody>
          <a:bodyPr lIns="90488" tIns="44450" rIns="90488" bIns="44450"/>
          <a:lstStyle/>
          <a:p>
            <a:pPr algn="ctr">
              <a:spcBef>
                <a:spcPct val="20000"/>
              </a:spcBef>
              <a:buClr>
                <a:srgbClr val="FFFF00"/>
              </a:buClr>
              <a:buSzPct val="69000"/>
              <a:buFont typeface="Monotype Sorts" pitchFamily="2" charset="2"/>
              <a:buNone/>
            </a:pPr>
            <a:r>
              <a:rPr lang="en-US" sz="2400" b="1">
                <a:solidFill>
                  <a:srgbClr val="0070C0"/>
                </a:solidFill>
              </a:rPr>
              <a:t>Diving seal reflex</a:t>
            </a:r>
          </a:p>
        </p:txBody>
      </p:sp>
      <p:sp>
        <p:nvSpPr>
          <p:cNvPr id="67594" name="Rectangle 6"/>
          <p:cNvSpPr>
            <a:spLocks noChangeArrowheads="1"/>
          </p:cNvSpPr>
          <p:nvPr/>
        </p:nvSpPr>
        <p:spPr bwMode="auto">
          <a:xfrm>
            <a:off x="1835150" y="5922963"/>
            <a:ext cx="6324600" cy="935037"/>
          </a:xfrm>
          <a:prstGeom prst="rect">
            <a:avLst/>
          </a:prstGeom>
          <a:solidFill>
            <a:srgbClr val="FFC000"/>
          </a:solidFill>
          <a:ln w="12700">
            <a:solidFill>
              <a:schemeClr val="tx1"/>
            </a:solidFill>
            <a:miter lim="800000"/>
            <a:headEnd/>
            <a:tailEnd/>
          </a:ln>
        </p:spPr>
        <p:txBody>
          <a:bodyPr lIns="90488" tIns="44450" rIns="90488" bIns="44450" anchor="ctr"/>
          <a:lstStyle/>
          <a:p>
            <a:pPr algn="ctr">
              <a:spcBef>
                <a:spcPct val="20000"/>
              </a:spcBef>
              <a:buClr>
                <a:srgbClr val="FFFF00"/>
              </a:buClr>
              <a:buSzPct val="69000"/>
              <a:buFont typeface="Monotype Sorts" pitchFamily="2" charset="2"/>
              <a:buNone/>
            </a:pPr>
            <a:r>
              <a:rPr lang="en-US" sz="2400" b="1">
                <a:solidFill>
                  <a:srgbClr val="0070C0"/>
                </a:solidFill>
              </a:rPr>
              <a:t>Non-brain organ injury </a:t>
            </a:r>
          </a:p>
        </p:txBody>
      </p:sp>
      <p:sp>
        <p:nvSpPr>
          <p:cNvPr id="67595" name="Line 7"/>
          <p:cNvSpPr>
            <a:spLocks noChangeShapeType="1"/>
          </p:cNvSpPr>
          <p:nvPr/>
        </p:nvSpPr>
        <p:spPr bwMode="auto">
          <a:xfrm flipH="1">
            <a:off x="1187450" y="2492375"/>
            <a:ext cx="0" cy="571500"/>
          </a:xfrm>
          <a:prstGeom prst="line">
            <a:avLst/>
          </a:prstGeom>
          <a:noFill/>
          <a:ln w="28575">
            <a:solidFill>
              <a:schemeClr val="tx1"/>
            </a:solidFill>
            <a:round/>
            <a:headEnd/>
            <a:tailEnd type="triangle" w="med" len="med"/>
          </a:ln>
        </p:spPr>
        <p:txBody>
          <a:bodyPr/>
          <a:lstStyle/>
          <a:p>
            <a:endParaRPr lang="en-US"/>
          </a:p>
        </p:txBody>
      </p:sp>
      <p:sp>
        <p:nvSpPr>
          <p:cNvPr id="19" name="Text Placeholder 2"/>
          <p:cNvSpPr txBox="1">
            <a:spLocks/>
          </p:cNvSpPr>
          <p:nvPr/>
        </p:nvSpPr>
        <p:spPr>
          <a:xfrm>
            <a:off x="5220072" y="260648"/>
            <a:ext cx="3392116" cy="1641475"/>
          </a:xfrm>
          <a:prstGeom prst="rect">
            <a:avLst/>
          </a:prstGeo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marL="274320" indent="-274320" fontAlgn="auto">
              <a:spcBef>
                <a:spcPts val="600"/>
              </a:spcBef>
              <a:spcAft>
                <a:spcPts val="0"/>
              </a:spcAft>
              <a:buClr>
                <a:schemeClr val="tx2"/>
              </a:buClr>
              <a:buSzPct val="73000"/>
              <a:buFont typeface="Wingdings 2"/>
              <a:buChar char=""/>
              <a:defRPr/>
            </a:pPr>
            <a:r>
              <a:rPr lang="en-US" sz="2600" dirty="0" err="1">
                <a:solidFill>
                  <a:schemeClr val="tx1"/>
                </a:solidFill>
              </a:rPr>
              <a:t>Bradycardia</a:t>
            </a:r>
            <a:r>
              <a:rPr lang="en-US" sz="2600" dirty="0">
                <a:solidFill>
                  <a:schemeClr val="tx1"/>
                </a:solidFill>
              </a:rPr>
              <a:t> </a:t>
            </a:r>
          </a:p>
          <a:p>
            <a:pPr marL="274320" indent="-274320" fontAlgn="auto">
              <a:spcBef>
                <a:spcPts val="600"/>
              </a:spcBef>
              <a:spcAft>
                <a:spcPts val="0"/>
              </a:spcAft>
              <a:buClr>
                <a:schemeClr val="tx2"/>
              </a:buClr>
              <a:buSzPct val="73000"/>
              <a:buFont typeface="Wingdings 2"/>
              <a:buChar char=""/>
              <a:defRPr/>
            </a:pPr>
            <a:r>
              <a:rPr lang="en-US" sz="2600" dirty="0">
                <a:solidFill>
                  <a:schemeClr val="tx1"/>
                </a:solidFill>
              </a:rPr>
              <a:t>Peripheral vasoconstriction </a:t>
            </a:r>
          </a:p>
          <a:p>
            <a:pPr marL="274320" indent="-274320" fontAlgn="auto">
              <a:spcBef>
                <a:spcPts val="600"/>
              </a:spcBef>
              <a:spcAft>
                <a:spcPts val="0"/>
              </a:spcAft>
              <a:buClr>
                <a:schemeClr val="tx2"/>
              </a:buClr>
              <a:buSzPct val="73000"/>
              <a:buFont typeface="Wingdings 2"/>
              <a:buChar char=""/>
              <a:defRPr/>
            </a:pPr>
            <a:r>
              <a:rPr lang="en-US" sz="2600" dirty="0">
                <a:solidFill>
                  <a:schemeClr val="tx1"/>
                </a:solidFill>
              </a:rPr>
              <a:t>Blood shift </a:t>
            </a:r>
          </a:p>
        </p:txBody>
      </p:sp>
      <p:pic>
        <p:nvPicPr>
          <p:cNvPr id="20" name="Picture 2"/>
          <p:cNvPicPr>
            <a:picLocks noChangeAspect="1" noChangeArrowheads="1"/>
          </p:cNvPicPr>
          <p:nvPr/>
        </p:nvPicPr>
        <p:blipFill>
          <a:blip r:embed="rId2" cstate="print"/>
          <a:srcRect/>
          <a:stretch>
            <a:fillRect/>
          </a:stretch>
        </p:blipFill>
        <p:spPr bwMode="auto">
          <a:xfrm>
            <a:off x="0" y="4149080"/>
            <a:ext cx="2381250" cy="1781175"/>
          </a:xfrm>
          <a:prstGeom prst="rect">
            <a:avLst/>
          </a:prstGeom>
          <a:ln>
            <a:noFill/>
          </a:ln>
          <a:effectLst>
            <a:softEdge rad="112500"/>
          </a:effectLst>
        </p:spPr>
      </p:pic>
      <p:pic>
        <p:nvPicPr>
          <p:cNvPr id="21" name="Picture 4"/>
          <p:cNvPicPr>
            <a:picLocks noChangeAspect="1" noChangeArrowheads="1"/>
          </p:cNvPicPr>
          <p:nvPr/>
        </p:nvPicPr>
        <p:blipFill>
          <a:blip r:embed="rId3" cstate="print"/>
          <a:srcRect/>
          <a:stretch>
            <a:fillRect/>
          </a:stretch>
        </p:blipFill>
        <p:spPr bwMode="auto">
          <a:xfrm>
            <a:off x="3131840" y="1916833"/>
            <a:ext cx="2144587" cy="1440160"/>
          </a:xfrm>
          <a:prstGeom prst="rect">
            <a:avLst/>
          </a:prstGeom>
          <a:ln>
            <a:noFill/>
          </a:ln>
          <a:effectLst>
            <a:softEdge rad="112500"/>
          </a:effectLst>
        </p:spPr>
      </p:pic>
      <p:pic>
        <p:nvPicPr>
          <p:cNvPr id="22" name="Picture 6"/>
          <p:cNvPicPr>
            <a:picLocks noChangeAspect="1" noChangeArrowheads="1"/>
          </p:cNvPicPr>
          <p:nvPr/>
        </p:nvPicPr>
        <p:blipFill>
          <a:blip r:embed="rId4" cstate="print"/>
          <a:srcRect/>
          <a:stretch>
            <a:fillRect/>
          </a:stretch>
        </p:blipFill>
        <p:spPr bwMode="auto">
          <a:xfrm>
            <a:off x="251520" y="0"/>
            <a:ext cx="2232248" cy="18087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5"/>
          <p:cNvPicPr>
            <a:picLocks noChangeAspect="1" noChangeArrowheads="1"/>
          </p:cNvPicPr>
          <p:nvPr/>
        </p:nvPicPr>
        <p:blipFill>
          <a:blip r:embed="rId5" cstate="print"/>
          <a:srcRect/>
          <a:stretch>
            <a:fillRect/>
          </a:stretch>
        </p:blipFill>
        <p:spPr bwMode="auto">
          <a:xfrm>
            <a:off x="5364088" y="4077072"/>
            <a:ext cx="2725688" cy="185652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ectangle 27"/>
          <p:cNvSpPr>
            <a:spLocks noChangeArrowheads="1"/>
          </p:cNvSpPr>
          <p:nvPr/>
        </p:nvSpPr>
        <p:spPr bwMode="auto">
          <a:xfrm>
            <a:off x="4572000" y="3429000"/>
            <a:ext cx="1658937" cy="108012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488" tIns="44450" rIns="90488" bIns="44450"/>
          <a:lstStyle/>
          <a:p>
            <a:pPr algn="ctr" eaLnBrk="0" fontAlgn="auto" hangingPunct="0">
              <a:spcBef>
                <a:spcPct val="20000"/>
              </a:spcBef>
              <a:spcAft>
                <a:spcPts val="0"/>
              </a:spcAft>
              <a:defRPr/>
            </a:pPr>
            <a:r>
              <a:rPr lang="en-US" b="1" dirty="0"/>
              <a:t>Western Scenario</a:t>
            </a:r>
          </a:p>
        </p:txBody>
      </p:sp>
      <p:sp>
        <p:nvSpPr>
          <p:cNvPr id="5" name="Rectangle 28"/>
          <p:cNvSpPr>
            <a:spLocks noChangeArrowheads="1"/>
          </p:cNvSpPr>
          <p:nvPr/>
        </p:nvSpPr>
        <p:spPr bwMode="auto">
          <a:xfrm>
            <a:off x="6588224" y="3284984"/>
            <a:ext cx="2268165" cy="100811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488" tIns="44450" rIns="90488" bIns="44450"/>
          <a:lstStyle/>
          <a:p>
            <a:pPr algn="ctr" eaLnBrk="0" fontAlgn="auto" hangingPunct="0">
              <a:spcBef>
                <a:spcPct val="20000"/>
              </a:spcBef>
              <a:spcAft>
                <a:spcPts val="0"/>
              </a:spcAft>
              <a:defRPr/>
            </a:pPr>
            <a:r>
              <a:rPr lang="en-US" b="1" dirty="0"/>
              <a:t>India </a:t>
            </a:r>
            <a:br>
              <a:rPr lang="en-US" b="1" dirty="0"/>
            </a:br>
            <a:r>
              <a:rPr lang="en-US" b="1" dirty="0"/>
              <a:t>(NNF data Base)</a:t>
            </a:r>
          </a:p>
        </p:txBody>
      </p:sp>
      <p:sp>
        <p:nvSpPr>
          <p:cNvPr id="6" name="Rectangle 29"/>
          <p:cNvSpPr>
            <a:spLocks noChangeArrowheads="1"/>
          </p:cNvSpPr>
          <p:nvPr/>
        </p:nvSpPr>
        <p:spPr bwMode="auto">
          <a:xfrm>
            <a:off x="0" y="4725144"/>
            <a:ext cx="4362450" cy="178194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0488" tIns="44450" rIns="90488" bIns="44450"/>
          <a:lstStyle/>
          <a:p>
            <a:pPr eaLnBrk="0" fontAlgn="auto" hangingPunct="0">
              <a:spcBef>
                <a:spcPct val="85000"/>
              </a:spcBef>
              <a:spcAft>
                <a:spcPts val="0"/>
              </a:spcAft>
              <a:defRPr/>
            </a:pPr>
            <a:r>
              <a:rPr lang="en-US" b="1" dirty="0"/>
              <a:t>       Incidence</a:t>
            </a:r>
          </a:p>
          <a:p>
            <a:pPr eaLnBrk="0" fontAlgn="auto" hangingPunct="0">
              <a:spcBef>
                <a:spcPct val="85000"/>
              </a:spcBef>
              <a:spcAft>
                <a:spcPts val="0"/>
              </a:spcAft>
              <a:defRPr/>
            </a:pPr>
            <a:r>
              <a:rPr lang="en-US" b="1" dirty="0"/>
              <a:t>       Cause of Perinatal death</a:t>
            </a:r>
          </a:p>
          <a:p>
            <a:pPr eaLnBrk="0" fontAlgn="auto" hangingPunct="0">
              <a:spcBef>
                <a:spcPct val="85000"/>
              </a:spcBef>
              <a:spcAft>
                <a:spcPts val="0"/>
              </a:spcAft>
              <a:defRPr/>
            </a:pPr>
            <a:r>
              <a:rPr lang="en-US" b="1" dirty="0"/>
              <a:t>       Still Birth + P. Mort.</a:t>
            </a:r>
          </a:p>
          <a:p>
            <a:pPr eaLnBrk="0" fontAlgn="auto" hangingPunct="0">
              <a:spcBef>
                <a:spcPct val="85000"/>
              </a:spcBef>
              <a:spcAft>
                <a:spcPts val="0"/>
              </a:spcAft>
              <a:defRPr/>
            </a:pPr>
            <a:endParaRPr lang="en-US" b="1" dirty="0"/>
          </a:p>
        </p:txBody>
      </p:sp>
      <p:sp>
        <p:nvSpPr>
          <p:cNvPr id="7" name="Rectangle 30"/>
          <p:cNvSpPr>
            <a:spLocks noChangeArrowheads="1"/>
          </p:cNvSpPr>
          <p:nvPr/>
        </p:nvSpPr>
        <p:spPr bwMode="auto">
          <a:xfrm>
            <a:off x="4355976" y="4653136"/>
            <a:ext cx="2070100" cy="185395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90488" tIns="44450" rIns="90488" bIns="44450"/>
          <a:lstStyle/>
          <a:p>
            <a:pPr algn="ctr" eaLnBrk="0" fontAlgn="auto" hangingPunct="0">
              <a:spcBef>
                <a:spcPct val="85000"/>
              </a:spcBef>
              <a:spcAft>
                <a:spcPts val="0"/>
              </a:spcAft>
              <a:defRPr/>
            </a:pPr>
            <a:r>
              <a:rPr lang="en-US" b="1" dirty="0"/>
              <a:t>1 – 1.5 / 1000</a:t>
            </a:r>
          </a:p>
          <a:p>
            <a:pPr algn="ctr" eaLnBrk="0" fontAlgn="auto" hangingPunct="0">
              <a:spcBef>
                <a:spcPct val="85000"/>
              </a:spcBef>
              <a:spcAft>
                <a:spcPts val="0"/>
              </a:spcAft>
              <a:defRPr/>
            </a:pPr>
            <a:r>
              <a:rPr lang="en-US" b="1" dirty="0"/>
              <a:t>20%</a:t>
            </a:r>
          </a:p>
          <a:p>
            <a:pPr algn="ctr" eaLnBrk="0" fontAlgn="auto" hangingPunct="0">
              <a:spcBef>
                <a:spcPct val="85000"/>
              </a:spcBef>
              <a:spcAft>
                <a:spcPts val="0"/>
              </a:spcAft>
              <a:defRPr/>
            </a:pPr>
            <a:r>
              <a:rPr lang="en-US" b="1" dirty="0"/>
              <a:t>50%</a:t>
            </a:r>
          </a:p>
        </p:txBody>
      </p:sp>
      <p:sp>
        <p:nvSpPr>
          <p:cNvPr id="8" name="Rectangle 31"/>
          <p:cNvSpPr>
            <a:spLocks noChangeArrowheads="1"/>
          </p:cNvSpPr>
          <p:nvPr/>
        </p:nvSpPr>
        <p:spPr bwMode="auto">
          <a:xfrm>
            <a:off x="6948264" y="4581128"/>
            <a:ext cx="1371600" cy="1853952"/>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lIns="90488" tIns="44450" rIns="90488" bIns="44450"/>
          <a:lstStyle/>
          <a:p>
            <a:pPr algn="ctr" eaLnBrk="0" fontAlgn="auto" hangingPunct="0">
              <a:spcBef>
                <a:spcPct val="85000"/>
              </a:spcBef>
              <a:spcAft>
                <a:spcPts val="0"/>
              </a:spcAft>
              <a:defRPr/>
            </a:pPr>
            <a:r>
              <a:rPr lang="en-US" b="1" dirty="0"/>
              <a:t>10%</a:t>
            </a:r>
          </a:p>
          <a:p>
            <a:pPr algn="ctr" eaLnBrk="0" fontAlgn="auto" hangingPunct="0">
              <a:spcBef>
                <a:spcPct val="85000"/>
              </a:spcBef>
              <a:spcAft>
                <a:spcPts val="0"/>
              </a:spcAft>
              <a:defRPr/>
            </a:pPr>
            <a:r>
              <a:rPr lang="en-US" b="1" dirty="0"/>
              <a:t>26%</a:t>
            </a:r>
          </a:p>
          <a:p>
            <a:pPr algn="ctr" eaLnBrk="0" fontAlgn="auto" hangingPunct="0">
              <a:spcBef>
                <a:spcPct val="85000"/>
              </a:spcBef>
              <a:spcAft>
                <a:spcPts val="0"/>
              </a:spcAft>
              <a:defRPr/>
            </a:pPr>
            <a:r>
              <a:rPr lang="en-US" b="1" dirty="0"/>
              <a:t>59%</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1" name="Rectangle 3"/>
          <p:cNvSpPr>
            <a:spLocks noChangeArrowheads="1"/>
          </p:cNvSpPr>
          <p:nvPr/>
        </p:nvSpPr>
        <p:spPr bwMode="auto">
          <a:xfrm>
            <a:off x="0" y="25400"/>
            <a:ext cx="9144000" cy="708025"/>
          </a:xfrm>
          <a:prstGeom prst="rect">
            <a:avLst/>
          </a:prstGeom>
          <a:noFill/>
          <a:ln w="9525">
            <a:noFill/>
            <a:miter lim="800000"/>
            <a:headEnd/>
            <a:tailEnd/>
          </a:ln>
        </p:spPr>
        <p:txBody>
          <a:bodyPr>
            <a:spAutoFit/>
          </a:bodyPr>
          <a:lstStyle/>
          <a:p>
            <a:pPr algn="ctr"/>
            <a:r>
              <a:rPr lang="en-US" sz="4000" b="1">
                <a:solidFill>
                  <a:srgbClr val="00B050"/>
                </a:solidFill>
                <a:latin typeface="Constantia" pitchFamily="18" charset="0"/>
              </a:rPr>
              <a:t>What happen to Cerebral blood flow?? </a:t>
            </a:r>
            <a:endParaRPr lang="en-US" sz="4000" b="1" i="1">
              <a:solidFill>
                <a:srgbClr val="00B050"/>
              </a:solidFill>
              <a:latin typeface="Constantia" pitchFamily="18" charset="0"/>
            </a:endParaRPr>
          </a:p>
        </p:txBody>
      </p:sp>
      <p:sp>
        <p:nvSpPr>
          <p:cNvPr id="68612" name="Rectangle 6"/>
          <p:cNvSpPr>
            <a:spLocks noChangeArrowheads="1"/>
          </p:cNvSpPr>
          <p:nvPr/>
        </p:nvSpPr>
        <p:spPr bwMode="auto">
          <a:xfrm>
            <a:off x="0" y="4800600"/>
            <a:ext cx="9144000" cy="369888"/>
          </a:xfrm>
          <a:prstGeom prst="rect">
            <a:avLst/>
          </a:prstGeom>
          <a:noFill/>
          <a:ln w="9525">
            <a:noFill/>
            <a:miter lim="800000"/>
            <a:headEnd/>
            <a:tailEnd/>
          </a:ln>
        </p:spPr>
        <p:txBody>
          <a:bodyPr>
            <a:spAutoFit/>
          </a:bodyPr>
          <a:lstStyle/>
          <a:p>
            <a:endParaRPr lang="en-US" b="1">
              <a:latin typeface="Constantia" pitchFamily="18" charset="0"/>
            </a:endParaRPr>
          </a:p>
        </p:txBody>
      </p:sp>
      <p:pic>
        <p:nvPicPr>
          <p:cNvPr id="471042" name="Picture 2" descr="C:\Users\Dr.Rajiv\Desktop\FOTO\brain_blood_flow.jpg"/>
          <p:cNvPicPr>
            <a:picLocks noChangeAspect="1" noChangeArrowheads="1"/>
          </p:cNvPicPr>
          <p:nvPr/>
        </p:nvPicPr>
        <p:blipFill>
          <a:blip r:embed="rId4" cstate="print"/>
          <a:srcRect/>
          <a:stretch>
            <a:fillRect/>
          </a:stretch>
        </p:blipFill>
        <p:spPr bwMode="auto">
          <a:xfrm>
            <a:off x="0" y="4077072"/>
            <a:ext cx="3779912" cy="27809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0"/>
            <a:ext cx="9144000" cy="1557338"/>
          </a:xfrm>
        </p:spPr>
        <p:txBody>
          <a:bodyPr/>
          <a:lstStyle/>
          <a:p>
            <a:r>
              <a:rPr lang="en-US" sz="3600" b="1" dirty="0" smtClean="0">
                <a:solidFill>
                  <a:srgbClr val="00B050"/>
                </a:solidFill>
              </a:rPr>
              <a:t>      Cellular Mechanisms of Brain Injury-     </a:t>
            </a:r>
            <a:br>
              <a:rPr lang="en-US" sz="3600" b="1" dirty="0" smtClean="0">
                <a:solidFill>
                  <a:srgbClr val="00B050"/>
                </a:solidFill>
              </a:rPr>
            </a:br>
            <a:r>
              <a:rPr lang="en-US" sz="3600" b="1" dirty="0" smtClean="0">
                <a:solidFill>
                  <a:srgbClr val="00B050"/>
                </a:solidFill>
              </a:rPr>
              <a:t>      </a:t>
            </a:r>
            <a:r>
              <a:rPr lang="en-US" sz="3600" b="1" i="1" dirty="0" smtClean="0">
                <a:solidFill>
                  <a:srgbClr val="C00000"/>
                </a:solidFill>
              </a:rPr>
              <a:t>Biochemical</a:t>
            </a:r>
            <a:r>
              <a:rPr lang="en-US" sz="3600" b="1" dirty="0" smtClean="0">
                <a:solidFill>
                  <a:srgbClr val="C00000"/>
                </a:solidFill>
              </a:rPr>
              <a:t> </a:t>
            </a:r>
          </a:p>
        </p:txBody>
      </p:sp>
      <p:graphicFrame>
        <p:nvGraphicFramePr>
          <p:cNvPr id="5" name="Content Placeholder 4"/>
          <p:cNvGraphicFramePr>
            <a:graphicFrameLocks noGrp="1"/>
          </p:cNvGraphicFramePr>
          <p:nvPr>
            <p:ph idx="1"/>
          </p:nvPr>
        </p:nvGraphicFramePr>
        <p:xfrm>
          <a:off x="457200" y="1124744"/>
          <a:ext cx="8382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nvGraphicFramePr>
        <p:xfrm>
          <a:off x="1143000" y="1447800"/>
          <a:ext cx="2133600" cy="53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Diagram 18"/>
          <p:cNvGraphicFramePr/>
          <p:nvPr/>
        </p:nvGraphicFramePr>
        <p:xfrm>
          <a:off x="3810000" y="1484312"/>
          <a:ext cx="1752600" cy="609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0" name="Diagram 19"/>
          <p:cNvGraphicFramePr/>
          <p:nvPr/>
        </p:nvGraphicFramePr>
        <p:xfrm>
          <a:off x="838200" y="3200400"/>
          <a:ext cx="2133600" cy="685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2" name="Diagram 21"/>
          <p:cNvGraphicFramePr/>
          <p:nvPr/>
        </p:nvGraphicFramePr>
        <p:xfrm>
          <a:off x="6705600" y="3200400"/>
          <a:ext cx="2438400" cy="762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3" name="Oval 22"/>
          <p:cNvSpPr>
            <a:spLocks noChangeArrowheads="1"/>
          </p:cNvSpPr>
          <p:nvPr/>
        </p:nvSpPr>
        <p:spPr bwMode="auto">
          <a:xfrm>
            <a:off x="2514600" y="1905000"/>
            <a:ext cx="685800" cy="649288"/>
          </a:xfrm>
          <a:prstGeom prst="ellipse">
            <a:avLst/>
          </a:prstGeom>
          <a:solidFill>
            <a:srgbClr val="FF0000"/>
          </a:solidFill>
          <a:ln w="9525" algn="ctr">
            <a:solidFill>
              <a:schemeClr val="tx1"/>
            </a:solidFill>
            <a:round/>
            <a:headEnd/>
            <a:tailEnd/>
          </a:ln>
        </p:spPr>
        <p:txBody>
          <a:bodyPr>
            <a:spAutoFit/>
          </a:bodyPr>
          <a:lstStyle/>
          <a:p>
            <a:endParaRPr lang="en-US">
              <a:latin typeface="Constantia" pitchFamily="18" charset="0"/>
            </a:endParaRPr>
          </a:p>
        </p:txBody>
      </p:sp>
      <p:sp>
        <p:nvSpPr>
          <p:cNvPr id="27" name="Oval 26"/>
          <p:cNvSpPr/>
          <p:nvPr/>
        </p:nvSpPr>
        <p:spPr bwMode="auto">
          <a:xfrm>
            <a:off x="914400" y="3810000"/>
            <a:ext cx="701675" cy="649288"/>
          </a:xfrm>
          <a:prstGeom prst="ellipse">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a:spAutoFit/>
          </a:bodyPr>
          <a:lstStyle/>
          <a:p>
            <a:pPr fontAlgn="auto">
              <a:spcBef>
                <a:spcPts val="0"/>
              </a:spcBef>
              <a:spcAft>
                <a:spcPts val="0"/>
              </a:spcAft>
              <a:defRPr/>
            </a:pPr>
            <a:endParaRPr lang="en-US">
              <a:latin typeface="+mn-lt"/>
              <a:cs typeface="+mn-cs"/>
            </a:endParaRPr>
          </a:p>
        </p:txBody>
      </p:sp>
      <p:sp>
        <p:nvSpPr>
          <p:cNvPr id="28" name="Oval 27"/>
          <p:cNvSpPr/>
          <p:nvPr/>
        </p:nvSpPr>
        <p:spPr bwMode="auto">
          <a:xfrm>
            <a:off x="2209800" y="3810000"/>
            <a:ext cx="701675" cy="649288"/>
          </a:xfrm>
          <a:prstGeom prst="ellipse">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a:spAutoFit/>
          </a:bodyPr>
          <a:lstStyle/>
          <a:p>
            <a:pPr fontAlgn="auto">
              <a:spcBef>
                <a:spcPts val="0"/>
              </a:spcBef>
              <a:spcAft>
                <a:spcPts val="0"/>
              </a:spcAft>
              <a:defRPr/>
            </a:pPr>
            <a:endParaRPr lang="en-US">
              <a:latin typeface="+mn-lt"/>
              <a:cs typeface="+mn-cs"/>
            </a:endParaRPr>
          </a:p>
        </p:txBody>
      </p:sp>
      <p:sp>
        <p:nvSpPr>
          <p:cNvPr id="31" name="Oval 30"/>
          <p:cNvSpPr>
            <a:spLocks noChangeArrowheads="1"/>
          </p:cNvSpPr>
          <p:nvPr/>
        </p:nvSpPr>
        <p:spPr bwMode="auto">
          <a:xfrm>
            <a:off x="6858000" y="3886200"/>
            <a:ext cx="681038" cy="649288"/>
          </a:xfrm>
          <a:prstGeom prst="ellipse">
            <a:avLst/>
          </a:prstGeom>
          <a:solidFill>
            <a:srgbClr val="780E2C"/>
          </a:solidFill>
          <a:ln w="9525" algn="ctr">
            <a:solidFill>
              <a:schemeClr val="tx1"/>
            </a:solidFill>
            <a:round/>
            <a:headEnd/>
            <a:tailEnd/>
          </a:ln>
        </p:spPr>
        <p:txBody>
          <a:bodyPr>
            <a:spAutoFit/>
          </a:bodyPr>
          <a:lstStyle/>
          <a:p>
            <a:endParaRPr lang="en-US">
              <a:latin typeface="Constantia" pitchFamily="18" charset="0"/>
            </a:endParaRPr>
          </a:p>
        </p:txBody>
      </p:sp>
      <p:sp>
        <p:nvSpPr>
          <p:cNvPr id="32" name="Oval 31"/>
          <p:cNvSpPr>
            <a:spLocks noChangeArrowheads="1"/>
          </p:cNvSpPr>
          <p:nvPr/>
        </p:nvSpPr>
        <p:spPr bwMode="auto">
          <a:xfrm>
            <a:off x="8305800" y="3886200"/>
            <a:ext cx="681038" cy="649288"/>
          </a:xfrm>
          <a:prstGeom prst="ellipse">
            <a:avLst/>
          </a:prstGeom>
          <a:solidFill>
            <a:srgbClr val="780E2C"/>
          </a:solidFill>
          <a:ln w="9525" algn="ctr">
            <a:solidFill>
              <a:schemeClr val="tx1"/>
            </a:solidFill>
            <a:round/>
            <a:headEnd/>
            <a:tailEnd/>
          </a:ln>
        </p:spPr>
        <p:txBody>
          <a:bodyPr>
            <a:spAutoFit/>
          </a:bodyPr>
          <a:lstStyle/>
          <a:p>
            <a:endParaRPr lang="en-US">
              <a:latin typeface="Constantia" pitchFamily="18" charset="0"/>
            </a:endParaRPr>
          </a:p>
        </p:txBody>
      </p:sp>
      <p:sp>
        <p:nvSpPr>
          <p:cNvPr id="33" name="Oval 32"/>
          <p:cNvSpPr>
            <a:spLocks noChangeArrowheads="1"/>
          </p:cNvSpPr>
          <p:nvPr/>
        </p:nvSpPr>
        <p:spPr bwMode="auto">
          <a:xfrm>
            <a:off x="3886200" y="2093913"/>
            <a:ext cx="609600" cy="649287"/>
          </a:xfrm>
          <a:prstGeom prst="ellipse">
            <a:avLst/>
          </a:prstGeom>
          <a:solidFill>
            <a:srgbClr val="00B050"/>
          </a:solidFill>
          <a:ln w="9525" algn="ctr">
            <a:solidFill>
              <a:schemeClr val="tx1"/>
            </a:solidFill>
            <a:round/>
            <a:headEnd/>
            <a:tailEnd/>
          </a:ln>
        </p:spPr>
        <p:txBody>
          <a:bodyPr>
            <a:spAutoFit/>
          </a:bodyPr>
          <a:lstStyle/>
          <a:p>
            <a:endParaRPr lang="en-US">
              <a:latin typeface="Constantia" pitchFamily="18" charset="0"/>
            </a:endParaRPr>
          </a:p>
        </p:txBody>
      </p:sp>
      <p:sp>
        <p:nvSpPr>
          <p:cNvPr id="35" name="Rounded Rectangle 34"/>
          <p:cNvSpPr>
            <a:spLocks noChangeArrowheads="1"/>
          </p:cNvSpPr>
          <p:nvPr/>
        </p:nvSpPr>
        <p:spPr bwMode="auto">
          <a:xfrm>
            <a:off x="2514600" y="914400"/>
            <a:ext cx="762000" cy="511175"/>
          </a:xfrm>
          <a:prstGeom prst="roundRect">
            <a:avLst>
              <a:gd name="adj" fmla="val 16667"/>
            </a:avLst>
          </a:prstGeom>
          <a:solidFill>
            <a:srgbClr val="FF0000"/>
          </a:solidFill>
          <a:ln w="9525" algn="ctr">
            <a:solidFill>
              <a:schemeClr val="tx1"/>
            </a:solidFill>
            <a:round/>
            <a:headEnd/>
            <a:tailEnd/>
          </a:ln>
        </p:spPr>
        <p:txBody>
          <a:bodyPr>
            <a:spAutoFit/>
          </a:bodyPr>
          <a:lstStyle/>
          <a:p>
            <a:endParaRPr lang="en-US">
              <a:latin typeface="Constantia" pitchFamily="18" charset="0"/>
            </a:endParaRPr>
          </a:p>
        </p:txBody>
      </p:sp>
      <p:sp>
        <p:nvSpPr>
          <p:cNvPr id="70669" name="Left-Right Arrow 35"/>
          <p:cNvSpPr>
            <a:spLocks noChangeArrowheads="1"/>
          </p:cNvSpPr>
          <p:nvPr/>
        </p:nvSpPr>
        <p:spPr bwMode="auto">
          <a:xfrm>
            <a:off x="3352800" y="1752600"/>
            <a:ext cx="381000" cy="152400"/>
          </a:xfrm>
          <a:prstGeom prst="leftRightArrow">
            <a:avLst>
              <a:gd name="adj1" fmla="val 50000"/>
              <a:gd name="adj2" fmla="val 50000"/>
            </a:avLst>
          </a:prstGeom>
          <a:solidFill>
            <a:schemeClr val="accent1"/>
          </a:solidFill>
          <a:ln w="9525" algn="ctr">
            <a:solidFill>
              <a:schemeClr val="tx1"/>
            </a:solidFill>
            <a:round/>
            <a:headEnd/>
            <a:tailEnd/>
          </a:ln>
        </p:spPr>
        <p:txBody>
          <a:bodyPr>
            <a:spAutoFit/>
          </a:bodyPr>
          <a:lstStyle/>
          <a:p>
            <a:endParaRPr lang="en-US">
              <a:latin typeface="Constantia" pitchFamily="18" charset="0"/>
            </a:endParaRPr>
          </a:p>
        </p:txBody>
      </p:sp>
      <p:sp>
        <p:nvSpPr>
          <p:cNvPr id="70670" name="Left-Right Arrow 36"/>
          <p:cNvSpPr>
            <a:spLocks noChangeArrowheads="1"/>
          </p:cNvSpPr>
          <p:nvPr/>
        </p:nvSpPr>
        <p:spPr bwMode="auto">
          <a:xfrm>
            <a:off x="5638800" y="1752600"/>
            <a:ext cx="381000" cy="152400"/>
          </a:xfrm>
          <a:prstGeom prst="leftRightArrow">
            <a:avLst>
              <a:gd name="adj1" fmla="val 50000"/>
              <a:gd name="adj2" fmla="val 50000"/>
            </a:avLst>
          </a:prstGeom>
          <a:solidFill>
            <a:schemeClr val="accent1"/>
          </a:solidFill>
          <a:ln w="9525" algn="ctr">
            <a:solidFill>
              <a:schemeClr val="tx1"/>
            </a:solidFill>
            <a:round/>
            <a:headEnd/>
            <a:tailEnd/>
          </a:ln>
        </p:spPr>
        <p:txBody>
          <a:bodyPr>
            <a:spAutoFit/>
          </a:bodyPr>
          <a:lstStyle/>
          <a:p>
            <a:endParaRPr lang="en-US">
              <a:latin typeface="Constantia" pitchFamily="18" charset="0"/>
            </a:endParaRPr>
          </a:p>
        </p:txBody>
      </p:sp>
      <p:sp>
        <p:nvSpPr>
          <p:cNvPr id="70671" name="Left-Right Arrow 37"/>
          <p:cNvSpPr>
            <a:spLocks noChangeArrowheads="1"/>
          </p:cNvSpPr>
          <p:nvPr/>
        </p:nvSpPr>
        <p:spPr bwMode="auto">
          <a:xfrm>
            <a:off x="6248400" y="3505200"/>
            <a:ext cx="381000" cy="152400"/>
          </a:xfrm>
          <a:prstGeom prst="leftRightArrow">
            <a:avLst>
              <a:gd name="adj1" fmla="val 50000"/>
              <a:gd name="adj2" fmla="val 50000"/>
            </a:avLst>
          </a:prstGeom>
          <a:solidFill>
            <a:schemeClr val="accent1"/>
          </a:solidFill>
          <a:ln w="9525" algn="ctr">
            <a:solidFill>
              <a:schemeClr val="tx1"/>
            </a:solidFill>
            <a:round/>
            <a:headEnd/>
            <a:tailEnd/>
          </a:ln>
        </p:spPr>
        <p:txBody>
          <a:bodyPr>
            <a:spAutoFit/>
          </a:bodyPr>
          <a:lstStyle/>
          <a:p>
            <a:endParaRPr lang="en-US">
              <a:latin typeface="Constantia" pitchFamily="18" charset="0"/>
            </a:endParaRPr>
          </a:p>
        </p:txBody>
      </p:sp>
      <p:sp>
        <p:nvSpPr>
          <p:cNvPr id="70672" name="Left-Right Arrow 38"/>
          <p:cNvSpPr>
            <a:spLocks noChangeArrowheads="1"/>
          </p:cNvSpPr>
          <p:nvPr/>
        </p:nvSpPr>
        <p:spPr bwMode="auto">
          <a:xfrm>
            <a:off x="3048000" y="3429000"/>
            <a:ext cx="381000" cy="152400"/>
          </a:xfrm>
          <a:prstGeom prst="leftRightArrow">
            <a:avLst>
              <a:gd name="adj1" fmla="val 50000"/>
              <a:gd name="adj2" fmla="val 50000"/>
            </a:avLst>
          </a:prstGeom>
          <a:solidFill>
            <a:schemeClr val="accent1"/>
          </a:solidFill>
          <a:ln w="9525" algn="ctr">
            <a:solidFill>
              <a:schemeClr val="tx1"/>
            </a:solidFill>
            <a:round/>
            <a:headEnd/>
            <a:tailEnd/>
          </a:ln>
        </p:spPr>
        <p:txBody>
          <a:bodyPr>
            <a:spAutoFit/>
          </a:bodyPr>
          <a:lstStyle/>
          <a:p>
            <a:endParaRPr lang="en-US">
              <a:latin typeface="Constantia" pitchFamily="18" charset="0"/>
            </a:endParaRPr>
          </a:p>
        </p:txBody>
      </p:sp>
      <p:sp>
        <p:nvSpPr>
          <p:cNvPr id="32785" name="Title 39"/>
          <p:cNvSpPr>
            <a:spLocks noGrp="1"/>
          </p:cNvSpPr>
          <p:nvPr>
            <p:ph type="title"/>
          </p:nvPr>
        </p:nvSpPr>
        <p:spPr>
          <a:xfrm>
            <a:off x="1066800" y="152400"/>
            <a:ext cx="7772400" cy="685800"/>
          </a:xfrm>
        </p:spPr>
        <p:txBody>
          <a:bodyPr/>
          <a:lstStyle/>
          <a:p>
            <a:pPr fontAlgn="auto">
              <a:spcAft>
                <a:spcPts val="0"/>
              </a:spcAft>
              <a:defRPr/>
            </a:pPr>
            <a:r>
              <a:rPr lang="en-US" sz="4000" smtClean="0"/>
              <a:t>Conceptual Model of HIE</a:t>
            </a:r>
          </a:p>
        </p:txBody>
      </p:sp>
      <p:graphicFrame>
        <p:nvGraphicFramePr>
          <p:cNvPr id="41" name="Diagram 40"/>
          <p:cNvGraphicFramePr/>
          <p:nvPr/>
        </p:nvGraphicFramePr>
        <p:xfrm>
          <a:off x="6096000" y="1447800"/>
          <a:ext cx="2895600" cy="53340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42" name="Oval 41"/>
          <p:cNvSpPr>
            <a:spLocks noChangeArrowheads="1"/>
          </p:cNvSpPr>
          <p:nvPr/>
        </p:nvSpPr>
        <p:spPr bwMode="auto">
          <a:xfrm>
            <a:off x="6324600" y="1981200"/>
            <a:ext cx="685800" cy="649288"/>
          </a:xfrm>
          <a:prstGeom prst="ellipse">
            <a:avLst/>
          </a:prstGeom>
          <a:solidFill>
            <a:srgbClr val="7030A0"/>
          </a:solidFill>
          <a:ln w="9525" algn="ctr">
            <a:solidFill>
              <a:schemeClr val="tx1"/>
            </a:solidFill>
            <a:round/>
            <a:headEnd/>
            <a:tailEnd/>
          </a:ln>
        </p:spPr>
        <p:txBody>
          <a:bodyPr>
            <a:spAutoFit/>
          </a:bodyPr>
          <a:lstStyle/>
          <a:p>
            <a:endParaRPr lang="en-US">
              <a:latin typeface="Constantia" pitchFamily="18" charset="0"/>
            </a:endParaRPr>
          </a:p>
        </p:txBody>
      </p:sp>
      <p:sp>
        <p:nvSpPr>
          <p:cNvPr id="43" name="Oval 42"/>
          <p:cNvSpPr>
            <a:spLocks noChangeArrowheads="1"/>
          </p:cNvSpPr>
          <p:nvPr/>
        </p:nvSpPr>
        <p:spPr bwMode="auto">
          <a:xfrm>
            <a:off x="8229600" y="1981200"/>
            <a:ext cx="685800" cy="649288"/>
          </a:xfrm>
          <a:prstGeom prst="ellipse">
            <a:avLst/>
          </a:prstGeom>
          <a:solidFill>
            <a:srgbClr val="7030A0"/>
          </a:solidFill>
          <a:ln w="9525" algn="ctr">
            <a:solidFill>
              <a:schemeClr val="tx1"/>
            </a:solidFill>
            <a:round/>
            <a:headEnd/>
            <a:tailEnd/>
          </a:ln>
        </p:spPr>
        <p:txBody>
          <a:bodyPr>
            <a:spAutoFit/>
          </a:bodyPr>
          <a:lstStyle/>
          <a:p>
            <a:endParaRPr lang="en-US">
              <a:latin typeface="Constantia" pitchFamily="18" charset="0"/>
            </a:endParaRPr>
          </a:p>
        </p:txBody>
      </p:sp>
      <p:grpSp>
        <p:nvGrpSpPr>
          <p:cNvPr id="2" name="Group 33"/>
          <p:cNvGrpSpPr>
            <a:grpSpLocks/>
          </p:cNvGrpSpPr>
          <p:nvPr/>
        </p:nvGrpSpPr>
        <p:grpSpPr bwMode="auto">
          <a:xfrm>
            <a:off x="1066800" y="5029200"/>
            <a:ext cx="2438400" cy="762000"/>
            <a:chOff x="1190" y="0"/>
            <a:chExt cx="2436018" cy="609600"/>
          </a:xfrm>
        </p:grpSpPr>
        <p:sp>
          <p:nvSpPr>
            <p:cNvPr id="36" name="Rounded Rectangle 35"/>
            <p:cNvSpPr/>
            <p:nvPr/>
          </p:nvSpPr>
          <p:spPr>
            <a:xfrm>
              <a:off x="1190" y="0"/>
              <a:ext cx="2436018" cy="609600"/>
            </a:xfrm>
            <a:prstGeom prst="roundRect">
              <a:avLst>
                <a:gd name="adj" fmla="val 10000"/>
              </a:avLst>
            </a:prstGeom>
            <a:solidFill>
              <a:srgbClr val="780E2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Rounded Rectangle 4"/>
            <p:cNvSpPr/>
            <p:nvPr/>
          </p:nvSpPr>
          <p:spPr>
            <a:xfrm>
              <a:off x="18636" y="0"/>
              <a:ext cx="2401127" cy="591820"/>
            </a:xfrm>
            <a:prstGeom prst="rect">
              <a:avLst/>
            </a:prstGeom>
            <a:solidFill>
              <a:srgbClr val="E41C55"/>
            </a:solidFill>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Bef>
                  <a:spcPts val="0"/>
                </a:spcBef>
                <a:spcAft>
                  <a:spcPct val="35000"/>
                </a:spcAft>
                <a:defRPr/>
              </a:pPr>
              <a:r>
                <a:rPr lang="en-US" sz="2000" dirty="0"/>
                <a:t>Inflammation</a:t>
              </a:r>
            </a:p>
          </p:txBody>
        </p:sp>
      </p:grpSp>
      <p:sp>
        <p:nvSpPr>
          <p:cNvPr id="38" name="Oval 37"/>
          <p:cNvSpPr>
            <a:spLocks noChangeArrowheads="1"/>
          </p:cNvSpPr>
          <p:nvPr/>
        </p:nvSpPr>
        <p:spPr bwMode="auto">
          <a:xfrm>
            <a:off x="1066800" y="5791200"/>
            <a:ext cx="681038" cy="649288"/>
          </a:xfrm>
          <a:prstGeom prst="ellipse">
            <a:avLst/>
          </a:prstGeom>
          <a:solidFill>
            <a:srgbClr val="E41C55"/>
          </a:solidFill>
          <a:ln w="9525" algn="ctr">
            <a:solidFill>
              <a:schemeClr val="tx1"/>
            </a:solidFill>
            <a:round/>
            <a:headEnd/>
            <a:tailEnd/>
          </a:ln>
        </p:spPr>
        <p:txBody>
          <a:bodyPr>
            <a:spAutoFit/>
          </a:bodyPr>
          <a:lstStyle/>
          <a:p>
            <a:endParaRPr lang="en-US">
              <a:latin typeface="Constantia" pitchFamily="18" charset="0"/>
            </a:endParaRPr>
          </a:p>
        </p:txBody>
      </p:sp>
      <p:sp>
        <p:nvSpPr>
          <p:cNvPr id="39" name="Oval 38"/>
          <p:cNvSpPr>
            <a:spLocks noChangeArrowheads="1"/>
          </p:cNvSpPr>
          <p:nvPr/>
        </p:nvSpPr>
        <p:spPr bwMode="auto">
          <a:xfrm>
            <a:off x="2743200" y="5791200"/>
            <a:ext cx="681038" cy="649288"/>
          </a:xfrm>
          <a:prstGeom prst="ellipse">
            <a:avLst/>
          </a:prstGeom>
          <a:solidFill>
            <a:srgbClr val="E41C55"/>
          </a:solidFill>
          <a:ln w="9525" algn="ctr">
            <a:solidFill>
              <a:schemeClr val="tx1"/>
            </a:solidFill>
            <a:round/>
            <a:headEnd/>
            <a:tailEnd/>
          </a:ln>
        </p:spPr>
        <p:txBody>
          <a:bodyPr>
            <a:spAutoFit/>
          </a:bodyPr>
          <a:lstStyle/>
          <a:p>
            <a:endParaRPr lang="en-US">
              <a:latin typeface="Constantia" pitchFamily="18" charset="0"/>
            </a:endParaRPr>
          </a:p>
        </p:txBody>
      </p:sp>
      <p:sp>
        <p:nvSpPr>
          <p:cNvPr id="46" name="Rounded Rectangle 4"/>
          <p:cNvSpPr/>
          <p:nvPr/>
        </p:nvSpPr>
        <p:spPr>
          <a:xfrm>
            <a:off x="3581400" y="3124200"/>
            <a:ext cx="2241550" cy="717550"/>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Bef>
                <a:spcPts val="0"/>
              </a:spcBef>
              <a:spcAft>
                <a:spcPct val="35000"/>
              </a:spcAft>
              <a:defRPr/>
            </a:pPr>
            <a:endParaRPr lang="en-US" sz="2000" dirty="0"/>
          </a:p>
        </p:txBody>
      </p:sp>
      <p:grpSp>
        <p:nvGrpSpPr>
          <p:cNvPr id="3" name="Group 49"/>
          <p:cNvGrpSpPr>
            <a:grpSpLocks/>
          </p:cNvGrpSpPr>
          <p:nvPr/>
        </p:nvGrpSpPr>
        <p:grpSpPr bwMode="auto">
          <a:xfrm>
            <a:off x="3429000" y="3200400"/>
            <a:ext cx="2590800" cy="685800"/>
            <a:chOff x="2604" y="0"/>
            <a:chExt cx="2664395" cy="685800"/>
          </a:xfrm>
        </p:grpSpPr>
        <p:sp>
          <p:nvSpPr>
            <p:cNvPr id="51" name="Rounded Rectangle 50"/>
            <p:cNvSpPr/>
            <p:nvPr/>
          </p:nvSpPr>
          <p:spPr>
            <a:xfrm>
              <a:off x="2604" y="0"/>
              <a:ext cx="2664395" cy="685800"/>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2" name="Rounded Rectangle 4"/>
            <p:cNvSpPr/>
            <p:nvPr/>
          </p:nvSpPr>
          <p:spPr>
            <a:xfrm>
              <a:off x="80969" y="20638"/>
              <a:ext cx="2566439" cy="644525"/>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Bef>
                  <a:spcPts val="0"/>
                </a:spcBef>
                <a:spcAft>
                  <a:spcPct val="35000"/>
                </a:spcAft>
                <a:defRPr/>
              </a:pPr>
              <a:r>
                <a:rPr lang="en-US" sz="2000" dirty="0"/>
                <a:t>Intracellular calcium</a:t>
              </a:r>
            </a:p>
          </p:txBody>
        </p:sp>
      </p:grpSp>
      <p:sp>
        <p:nvSpPr>
          <p:cNvPr id="30" name="Oval 29"/>
          <p:cNvSpPr/>
          <p:nvPr/>
        </p:nvSpPr>
        <p:spPr bwMode="auto">
          <a:xfrm>
            <a:off x="5257800" y="3810000"/>
            <a:ext cx="649288" cy="649288"/>
          </a:xfrm>
          <a:prstGeom prst="ellipse">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spAutoFit/>
          </a:bodyPr>
          <a:lstStyle/>
          <a:p>
            <a:pPr fontAlgn="auto">
              <a:spcBef>
                <a:spcPts val="0"/>
              </a:spcBef>
              <a:spcAft>
                <a:spcPts val="0"/>
              </a:spcAft>
              <a:defRPr/>
            </a:pPr>
            <a:endParaRPr lang="en-US">
              <a:latin typeface="+mn-lt"/>
              <a:cs typeface="+mn-cs"/>
            </a:endParaRPr>
          </a:p>
        </p:txBody>
      </p:sp>
      <p:sp>
        <p:nvSpPr>
          <p:cNvPr id="29" name="Oval 28"/>
          <p:cNvSpPr/>
          <p:nvPr/>
        </p:nvSpPr>
        <p:spPr bwMode="auto">
          <a:xfrm>
            <a:off x="3505200" y="3810000"/>
            <a:ext cx="649288" cy="649288"/>
          </a:xfrm>
          <a:prstGeom prst="ellipse">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spAutoFit/>
          </a:bodyPr>
          <a:lstStyle/>
          <a:p>
            <a:pPr fontAlgn="auto">
              <a:spcBef>
                <a:spcPts val="0"/>
              </a:spcBef>
              <a:spcAft>
                <a:spcPts val="0"/>
              </a:spcAft>
              <a:defRPr/>
            </a:pPr>
            <a:endParaRPr lang="en-US">
              <a:latin typeface="+mn-lt"/>
              <a:cs typeface="+mn-cs"/>
            </a:endParaRPr>
          </a:p>
        </p:txBody>
      </p:sp>
      <p:sp>
        <p:nvSpPr>
          <p:cNvPr id="55" name="Rounded Rectangle 4"/>
          <p:cNvSpPr/>
          <p:nvPr/>
        </p:nvSpPr>
        <p:spPr>
          <a:xfrm>
            <a:off x="1295400" y="5203825"/>
            <a:ext cx="2401888" cy="717550"/>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Bef>
                <a:spcPts val="0"/>
              </a:spcBef>
              <a:spcAft>
                <a:spcPct val="35000"/>
              </a:spcAft>
              <a:defRPr/>
            </a:pPr>
            <a:endParaRPr lang="en-US" sz="2000" dirty="0"/>
          </a:p>
        </p:txBody>
      </p:sp>
      <p:grpSp>
        <p:nvGrpSpPr>
          <p:cNvPr id="4" name="Group 57"/>
          <p:cNvGrpSpPr>
            <a:grpSpLocks/>
          </p:cNvGrpSpPr>
          <p:nvPr/>
        </p:nvGrpSpPr>
        <p:grpSpPr bwMode="auto">
          <a:xfrm>
            <a:off x="4038600" y="5105400"/>
            <a:ext cx="2514600" cy="685800"/>
            <a:chOff x="1190" y="0"/>
            <a:chExt cx="2436018" cy="609600"/>
          </a:xfrm>
        </p:grpSpPr>
        <p:sp>
          <p:nvSpPr>
            <p:cNvPr id="59" name="Rounded Rectangle 58"/>
            <p:cNvSpPr/>
            <p:nvPr/>
          </p:nvSpPr>
          <p:spPr>
            <a:xfrm>
              <a:off x="1190" y="0"/>
              <a:ext cx="2436018" cy="609600"/>
            </a:xfrm>
            <a:prstGeom prst="roundRect">
              <a:avLst>
                <a:gd name="adj" fmla="val 10000"/>
              </a:avLst>
            </a:prstGeom>
            <a:solidFill>
              <a:srgbClr val="780E2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0" name="Rounded Rectangle 4"/>
            <p:cNvSpPr/>
            <p:nvPr/>
          </p:nvSpPr>
          <p:spPr>
            <a:xfrm>
              <a:off x="19645" y="18345"/>
              <a:ext cx="2399109" cy="572911"/>
            </a:xfrm>
            <a:prstGeom prst="rect">
              <a:avLst/>
            </a:prstGeom>
            <a:solidFill>
              <a:schemeClr val="bg2">
                <a:lumMod val="25000"/>
                <a:lumOff val="75000"/>
              </a:schemeClr>
            </a:solidFill>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Bef>
                  <a:spcPts val="0"/>
                </a:spcBef>
                <a:spcAft>
                  <a:spcPct val="35000"/>
                </a:spcAft>
                <a:defRPr/>
              </a:pPr>
              <a:r>
                <a:rPr lang="en-US" sz="2000" dirty="0"/>
                <a:t>Genetics</a:t>
              </a:r>
            </a:p>
          </p:txBody>
        </p:sp>
      </p:grpSp>
      <p:sp>
        <p:nvSpPr>
          <p:cNvPr id="47" name="Oval 46"/>
          <p:cNvSpPr>
            <a:spLocks noChangeArrowheads="1"/>
          </p:cNvSpPr>
          <p:nvPr/>
        </p:nvSpPr>
        <p:spPr bwMode="auto">
          <a:xfrm>
            <a:off x="4114800" y="5715000"/>
            <a:ext cx="681038" cy="649288"/>
          </a:xfrm>
          <a:prstGeom prst="ellipse">
            <a:avLst/>
          </a:prstGeom>
          <a:solidFill>
            <a:schemeClr val="bg2">
              <a:lumMod val="25000"/>
              <a:lumOff val="75000"/>
            </a:schemeClr>
          </a:solidFill>
          <a:ln w="9525" algn="ctr">
            <a:solidFill>
              <a:schemeClr val="tx1"/>
            </a:solidFill>
            <a:round/>
            <a:headEnd/>
            <a:tailEnd/>
          </a:ln>
        </p:spPr>
        <p:txBody>
          <a:bodyPr>
            <a:spAutoFit/>
          </a:bodyPr>
          <a:lstStyle/>
          <a:p>
            <a:pPr fontAlgn="auto">
              <a:spcBef>
                <a:spcPts val="0"/>
              </a:spcBef>
              <a:spcAft>
                <a:spcPts val="0"/>
              </a:spcAft>
              <a:defRPr/>
            </a:pPr>
            <a:endParaRPr lang="en-US">
              <a:latin typeface="+mn-lt"/>
              <a:cs typeface="+mn-cs"/>
            </a:endParaRPr>
          </a:p>
        </p:txBody>
      </p:sp>
      <p:sp>
        <p:nvSpPr>
          <p:cNvPr id="48" name="Oval 47"/>
          <p:cNvSpPr>
            <a:spLocks noChangeArrowheads="1"/>
          </p:cNvSpPr>
          <p:nvPr/>
        </p:nvSpPr>
        <p:spPr bwMode="auto">
          <a:xfrm>
            <a:off x="5791200" y="5675313"/>
            <a:ext cx="681038" cy="649287"/>
          </a:xfrm>
          <a:prstGeom prst="ellipse">
            <a:avLst/>
          </a:prstGeom>
          <a:solidFill>
            <a:schemeClr val="bg2">
              <a:lumMod val="25000"/>
              <a:lumOff val="75000"/>
            </a:schemeClr>
          </a:solidFill>
          <a:ln w="9525" algn="ctr">
            <a:solidFill>
              <a:schemeClr val="tx1"/>
            </a:solidFill>
            <a:round/>
            <a:headEnd/>
            <a:tailEnd/>
          </a:ln>
        </p:spPr>
        <p:txBody>
          <a:bodyPr>
            <a:spAutoFit/>
          </a:bodyPr>
          <a:lstStyle/>
          <a:p>
            <a:pPr fontAlgn="auto">
              <a:spcBef>
                <a:spcPts val="0"/>
              </a:spcBef>
              <a:spcAft>
                <a:spcPts val="0"/>
              </a:spcAft>
              <a:defRPr/>
            </a:pPr>
            <a:endParaRPr lang="en-US">
              <a:latin typeface="+mn-lt"/>
              <a:cs typeface="+mn-cs"/>
            </a:endParaRPr>
          </a:p>
        </p:txBody>
      </p:sp>
      <p:sp>
        <p:nvSpPr>
          <p:cNvPr id="70688" name="Left-Right Arrow 35"/>
          <p:cNvSpPr>
            <a:spLocks noChangeArrowheads="1"/>
          </p:cNvSpPr>
          <p:nvPr/>
        </p:nvSpPr>
        <p:spPr bwMode="auto">
          <a:xfrm>
            <a:off x="3581400" y="5334000"/>
            <a:ext cx="381000" cy="152400"/>
          </a:xfrm>
          <a:prstGeom prst="leftRightArrow">
            <a:avLst>
              <a:gd name="adj1" fmla="val 50000"/>
              <a:gd name="adj2" fmla="val 50000"/>
            </a:avLst>
          </a:prstGeom>
          <a:solidFill>
            <a:schemeClr val="accent1"/>
          </a:solidFill>
          <a:ln w="9525" algn="ctr">
            <a:solidFill>
              <a:schemeClr val="tx1"/>
            </a:solidFill>
            <a:round/>
            <a:headEnd/>
            <a:tailEnd/>
          </a:ln>
        </p:spPr>
        <p:txBody>
          <a:bodyPr>
            <a:spAutoFit/>
          </a:bodyPr>
          <a:lstStyle/>
          <a:p>
            <a:endParaRPr lang="en-US">
              <a:latin typeface="Constantia" pitchFamily="18" charset="0"/>
            </a:endParaRPr>
          </a:p>
        </p:txBody>
      </p:sp>
      <p:sp>
        <p:nvSpPr>
          <p:cNvPr id="62" name="Oval 61"/>
          <p:cNvSpPr>
            <a:spLocks noChangeArrowheads="1"/>
          </p:cNvSpPr>
          <p:nvPr/>
        </p:nvSpPr>
        <p:spPr bwMode="auto">
          <a:xfrm>
            <a:off x="4876800" y="2093913"/>
            <a:ext cx="609600" cy="649287"/>
          </a:xfrm>
          <a:prstGeom prst="ellipse">
            <a:avLst/>
          </a:prstGeom>
          <a:solidFill>
            <a:srgbClr val="00B050"/>
          </a:solidFill>
          <a:ln w="9525" algn="ctr">
            <a:solidFill>
              <a:schemeClr val="tx1"/>
            </a:solidFill>
            <a:round/>
            <a:headEnd/>
            <a:tailEnd/>
          </a:ln>
        </p:spPr>
        <p:txBody>
          <a:bodyPr>
            <a:spAutoFit/>
          </a:bodyPr>
          <a:lstStyle/>
          <a:p>
            <a:endParaRPr lang="en-US">
              <a:latin typeface="Constantia" pitchFamily="18" charset="0"/>
            </a:endParaRPr>
          </a:p>
        </p:txBody>
      </p:sp>
      <p:sp>
        <p:nvSpPr>
          <p:cNvPr id="63" name="Oval 62"/>
          <p:cNvSpPr>
            <a:spLocks noChangeArrowheads="1"/>
          </p:cNvSpPr>
          <p:nvPr/>
        </p:nvSpPr>
        <p:spPr bwMode="auto">
          <a:xfrm>
            <a:off x="1219200" y="1905000"/>
            <a:ext cx="685800" cy="649288"/>
          </a:xfrm>
          <a:prstGeom prst="ellipse">
            <a:avLst/>
          </a:prstGeom>
          <a:solidFill>
            <a:srgbClr val="FF0000"/>
          </a:solidFill>
          <a:ln w="9525" algn="ctr">
            <a:solidFill>
              <a:schemeClr val="tx1"/>
            </a:solidFill>
            <a:round/>
            <a:headEnd/>
            <a:tailEnd/>
          </a:ln>
        </p:spPr>
        <p:txBody>
          <a:bodyPr>
            <a:spAutoFit/>
          </a:bodyPr>
          <a:lstStyle/>
          <a:p>
            <a:endParaRPr lang="en-US">
              <a:latin typeface="Constant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500"/>
                                        <p:tgtEl>
                                          <p:spTgt spid="3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500"/>
                                        <p:tgtEl>
                                          <p:spTgt spid="1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ox(in)">
                                      <p:cBhvr>
                                        <p:cTn id="13" dur="500"/>
                                        <p:tgtEl>
                                          <p:spTgt spid="6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ox(i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ox(in)">
                                      <p:cBhvr>
                                        <p:cTn id="21" dur="500"/>
                                        <p:tgtEl>
                                          <p:spTgt spid="19"/>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ox(in)">
                                      <p:cBhvr>
                                        <p:cTn id="24" dur="500"/>
                                        <p:tgtEl>
                                          <p:spTgt spid="33"/>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box(in)">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in)">
                                      <p:cBhvr>
                                        <p:cTn id="32" dur="500"/>
                                        <p:tgtEl>
                                          <p:spTgt spid="41"/>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in)">
                                      <p:cBhvr>
                                        <p:cTn id="35" dur="500"/>
                                        <p:tgtEl>
                                          <p:spTgt spid="42"/>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in)">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ox(in)">
                                      <p:cBhvr>
                                        <p:cTn id="43" dur="500"/>
                                        <p:tgtEl>
                                          <p:spTgt spid="20"/>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ox(in)">
                                      <p:cBhvr>
                                        <p:cTn id="46" dur="500"/>
                                        <p:tgtEl>
                                          <p:spTgt spid="27"/>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ox(i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ox(in)">
                                      <p:cBhvr>
                                        <p:cTn id="54" dur="500"/>
                                        <p:tgtEl>
                                          <p:spTgt spid="3"/>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ox(in)">
                                      <p:cBhvr>
                                        <p:cTn id="57" dur="500"/>
                                        <p:tgtEl>
                                          <p:spTgt spid="29"/>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ox(in)">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ox(in)">
                                      <p:cBhvr>
                                        <p:cTn id="65" dur="500"/>
                                        <p:tgtEl>
                                          <p:spTgt spid="22"/>
                                        </p:tgtEl>
                                      </p:cBhvr>
                                    </p:animEffect>
                                  </p:childTnLst>
                                </p:cTn>
                              </p:par>
                              <p:par>
                                <p:cTn id="66" presetID="4" presetClass="entr" presetSubtype="16"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box(in)">
                                      <p:cBhvr>
                                        <p:cTn id="68" dur="500"/>
                                        <p:tgtEl>
                                          <p:spTgt spid="31"/>
                                        </p:tgtEl>
                                      </p:cBhvr>
                                    </p:animEffect>
                                  </p:childTnLst>
                                </p:cTn>
                              </p:par>
                              <p:par>
                                <p:cTn id="69" presetID="4" presetClass="entr" presetSubtype="16"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ox(in)">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box(in)">
                                      <p:cBhvr>
                                        <p:cTn id="76" dur="500"/>
                                        <p:tgtEl>
                                          <p:spTgt spid="2"/>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box(in)">
                                      <p:cBhvr>
                                        <p:cTn id="79" dur="500"/>
                                        <p:tgtEl>
                                          <p:spTgt spid="38"/>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box(in)">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box(in)">
                                      <p:cBhvr>
                                        <p:cTn id="87" dur="500"/>
                                        <p:tgtEl>
                                          <p:spTgt spid="4"/>
                                        </p:tgtEl>
                                      </p:cBhvr>
                                    </p:animEffect>
                                  </p:childTnLst>
                                </p:cTn>
                              </p:par>
                              <p:par>
                                <p:cTn id="88" presetID="4" presetClass="entr" presetSubtype="16" fill="hold" grpId="0" nodeType="with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box(in)">
                                      <p:cBhvr>
                                        <p:cTn id="90" dur="500"/>
                                        <p:tgtEl>
                                          <p:spTgt spid="47"/>
                                        </p:tgtEl>
                                      </p:cBhvr>
                                    </p:animEffect>
                                  </p:childTnLst>
                                </p:cTn>
                              </p:par>
                              <p:par>
                                <p:cTn id="91" presetID="4" presetClass="entr" presetSubtype="16"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box(in)">
                                      <p:cBhvr>
                                        <p:cTn id="9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Graphic spid="19" grpId="0">
        <p:bldAsOne/>
      </p:bldGraphic>
      <p:bldGraphic spid="20" grpId="0">
        <p:bldAsOne/>
      </p:bldGraphic>
      <p:bldGraphic spid="22" grpId="0">
        <p:bldAsOne/>
      </p:bldGraphic>
      <p:bldP spid="23" grpId="0" animBg="1"/>
      <p:bldP spid="27" grpId="0" animBg="1"/>
      <p:bldP spid="28" grpId="0" animBg="1"/>
      <p:bldP spid="31" grpId="0" animBg="1"/>
      <p:bldP spid="32" grpId="0" animBg="1"/>
      <p:bldP spid="33" grpId="0" animBg="1"/>
      <p:bldP spid="35" grpId="0" animBg="1"/>
      <p:bldGraphic spid="41" grpId="0">
        <p:bldAsOne/>
      </p:bldGraphic>
      <p:bldP spid="42" grpId="0" animBg="1"/>
      <p:bldP spid="43" grpId="0" animBg="1"/>
      <p:bldP spid="38" grpId="0" animBg="1"/>
      <p:bldP spid="39" grpId="0" animBg="1"/>
      <p:bldP spid="30" grpId="0" animBg="1"/>
      <p:bldP spid="29" grpId="0" animBg="1"/>
      <p:bldP spid="47" grpId="0" animBg="1"/>
      <p:bldP spid="48" grpId="0" animBg="1"/>
      <p:bldP spid="62" grpId="0" animBg="1"/>
      <p:bldP spid="6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0" y="0"/>
            <a:ext cx="9144000" cy="1557338"/>
          </a:xfrm>
        </p:spPr>
        <p:txBody>
          <a:bodyPr/>
          <a:lstStyle/>
          <a:p>
            <a:r>
              <a:rPr lang="en-US" sz="3600" b="1" smtClean="0">
                <a:solidFill>
                  <a:srgbClr val="00B050"/>
                </a:solidFill>
              </a:rPr>
              <a:t>      Cellular Mechanisms of Brain Injury- </a:t>
            </a:r>
            <a:r>
              <a:rPr lang="en-US" sz="3600" b="1" i="1" smtClean="0">
                <a:solidFill>
                  <a:srgbClr val="C00000"/>
                </a:solidFill>
              </a:rPr>
              <a:t>Biochemical</a:t>
            </a:r>
            <a:r>
              <a:rPr lang="en-US" sz="3600" b="1" smtClean="0">
                <a:solidFill>
                  <a:srgbClr val="C00000"/>
                </a:solidFill>
              </a:rPr>
              <a:t> </a:t>
            </a:r>
          </a:p>
        </p:txBody>
      </p:sp>
      <p:graphicFrame>
        <p:nvGraphicFramePr>
          <p:cNvPr id="5" name="Content Placeholder 4"/>
          <p:cNvGraphicFramePr>
            <a:graphicFrameLocks noGrp="1"/>
          </p:cNvGraphicFramePr>
          <p:nvPr>
            <p:ph idx="1"/>
          </p:nvPr>
        </p:nvGraphicFramePr>
        <p:xfrm>
          <a:off x="457200" y="1124744"/>
          <a:ext cx="8382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endParaRPr lang="en-US" smtClean="0"/>
          </a:p>
        </p:txBody>
      </p:sp>
      <p:sp>
        <p:nvSpPr>
          <p:cNvPr id="72707" name="Content Placeholder 2"/>
          <p:cNvSpPr>
            <a:spLocks noGrp="1"/>
          </p:cNvSpPr>
          <p:nvPr>
            <p:ph idx="1"/>
          </p:nvPr>
        </p:nvSpPr>
        <p:spPr/>
        <p:txBody>
          <a:bodyPr/>
          <a:lstStyle/>
          <a:p>
            <a:endParaRPr lang="en-US" smtClean="0"/>
          </a:p>
        </p:txBody>
      </p:sp>
      <p:pic>
        <p:nvPicPr>
          <p:cNvPr id="72708" name="Picture 2" descr="http://neuropathology-web.org/chapter2/images2/2-HIE.gif"/>
          <p:cNvPicPr>
            <a:picLocks noChangeAspect="1" noChangeArrowheads="1"/>
          </p:cNvPicPr>
          <p:nvPr/>
        </p:nvPicPr>
        <p:blipFill>
          <a:blip r:embed="rId2" cstate="print"/>
          <a:srcRect/>
          <a:stretch>
            <a:fillRect/>
          </a:stretch>
        </p:blipFill>
        <p:spPr bwMode="auto">
          <a:xfrm>
            <a:off x="5868144" y="1"/>
            <a:ext cx="3275855" cy="6857999"/>
          </a:xfrm>
          <a:prstGeom prst="rect">
            <a:avLst/>
          </a:prstGeom>
          <a:noFill/>
          <a:ln w="9525">
            <a:noFill/>
            <a:miter lim="800000"/>
            <a:headEnd/>
            <a:tailEnd/>
          </a:ln>
        </p:spPr>
      </p:pic>
      <p:pic>
        <p:nvPicPr>
          <p:cNvPr id="72709" name="Picture 4" descr="http://www2.estrellamountain.edu/faculty/farabee/biobk/ATP.gif"/>
          <p:cNvPicPr>
            <a:picLocks noChangeAspect="1" noChangeArrowheads="1"/>
          </p:cNvPicPr>
          <p:nvPr/>
        </p:nvPicPr>
        <p:blipFill>
          <a:blip r:embed="rId3" cstate="print"/>
          <a:srcRect/>
          <a:stretch>
            <a:fillRect/>
          </a:stretch>
        </p:blipFill>
        <p:spPr bwMode="auto">
          <a:xfrm>
            <a:off x="0" y="0"/>
            <a:ext cx="3743325" cy="2514600"/>
          </a:xfrm>
          <a:prstGeom prst="rect">
            <a:avLst/>
          </a:prstGeom>
          <a:noFill/>
          <a:ln w="9525">
            <a:noFill/>
            <a:miter lim="800000"/>
            <a:headEnd/>
            <a:tailEnd/>
          </a:ln>
        </p:spPr>
      </p:pic>
      <p:pic>
        <p:nvPicPr>
          <p:cNvPr id="72711" name="Picture 7" descr="Figure 1 Magnetic resonance spectroscopy."/>
          <p:cNvPicPr>
            <a:picLocks noChangeAspect="1" noChangeArrowheads="1"/>
          </p:cNvPicPr>
          <p:nvPr/>
        </p:nvPicPr>
        <p:blipFill>
          <a:blip r:embed="rId4" cstate="print"/>
          <a:srcRect/>
          <a:stretch>
            <a:fillRect/>
          </a:stretch>
        </p:blipFill>
        <p:spPr bwMode="auto">
          <a:xfrm>
            <a:off x="0" y="0"/>
            <a:ext cx="6012160" cy="6858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88640"/>
            <a:ext cx="5183931" cy="639763"/>
          </a:xfrm>
        </p:spPr>
        <p:style>
          <a:lnRef idx="2">
            <a:schemeClr val="accent1"/>
          </a:lnRef>
          <a:fillRef idx="1">
            <a:schemeClr val="lt1"/>
          </a:fillRef>
          <a:effectRef idx="0">
            <a:schemeClr val="accent1"/>
          </a:effectRef>
          <a:fontRef idx="minor">
            <a:schemeClr val="dk1"/>
          </a:fontRef>
        </p:style>
        <p:txBody>
          <a:bodyPr>
            <a:normAutofit fontScale="90000"/>
          </a:bodyPr>
          <a:lstStyle/>
          <a:p>
            <a:pPr fontAlgn="auto">
              <a:spcAft>
                <a:spcPts val="0"/>
              </a:spcAft>
              <a:defRPr/>
            </a:pPr>
            <a:r>
              <a:rPr lang="en-US" sz="4000" b="1" dirty="0" smtClean="0">
                <a:solidFill>
                  <a:schemeClr val="accent1"/>
                </a:solidFill>
              </a:rPr>
              <a:t>Role of Energy Failure </a:t>
            </a:r>
            <a:endParaRPr lang="en-US" sz="4000" b="1" dirty="0">
              <a:solidFill>
                <a:schemeClr val="accent1"/>
              </a:solidFill>
            </a:endParaRPr>
          </a:p>
        </p:txBody>
      </p:sp>
      <p:sp>
        <p:nvSpPr>
          <p:cNvPr id="3" name="Content Placeholder 2"/>
          <p:cNvSpPr>
            <a:spLocks noGrp="1"/>
          </p:cNvSpPr>
          <p:nvPr>
            <p:ph idx="1"/>
          </p:nvPr>
        </p:nvSpPr>
        <p:spPr>
          <a:xfrm>
            <a:off x="539552" y="1268760"/>
            <a:ext cx="7920880" cy="5339680"/>
          </a:xfrm>
          <a:ln/>
        </p:spPr>
        <p:style>
          <a:lnRef idx="1">
            <a:schemeClr val="accent1"/>
          </a:lnRef>
          <a:fillRef idx="2">
            <a:schemeClr val="accent1"/>
          </a:fillRef>
          <a:effectRef idx="1">
            <a:schemeClr val="accent1"/>
          </a:effectRef>
          <a:fontRef idx="minor">
            <a:schemeClr val="dk1"/>
          </a:fontRef>
        </p:style>
        <p:txBody>
          <a:bodyPr>
            <a:normAutofit/>
          </a:bodyPr>
          <a:lstStyle/>
          <a:p>
            <a:pPr marL="274320" indent="-274320" fontAlgn="auto">
              <a:lnSpc>
                <a:spcPct val="120000"/>
              </a:lnSpc>
              <a:spcAft>
                <a:spcPts val="0"/>
              </a:spcAft>
              <a:buClr>
                <a:schemeClr val="accent3"/>
              </a:buClr>
              <a:buFont typeface="Wingdings 2"/>
              <a:buNone/>
              <a:defRPr/>
            </a:pPr>
            <a:r>
              <a:rPr lang="en-US" sz="2000" b="1" dirty="0" smtClean="0">
                <a:solidFill>
                  <a:schemeClr val="tx2"/>
                </a:solidFill>
                <a:latin typeface="Times New Roman" pitchFamily="18" charset="0"/>
                <a:cs typeface="Times New Roman" pitchFamily="18" charset="0"/>
              </a:rPr>
              <a:t>Primary energy failure</a:t>
            </a:r>
            <a:r>
              <a:rPr lang="en-US" sz="2000" b="1" dirty="0" smtClean="0">
                <a:solidFill>
                  <a:schemeClr val="tx1"/>
                </a:solidFill>
                <a:latin typeface="Times New Roman" pitchFamily="18" charset="0"/>
                <a:cs typeface="Times New Roman" pitchFamily="18" charset="0"/>
              </a:rPr>
              <a:t>: </a:t>
            </a:r>
          </a:p>
          <a:p>
            <a:pPr marL="274320" indent="-274320" fontAlgn="auto">
              <a:lnSpc>
                <a:spcPct val="120000"/>
              </a:lnSpc>
              <a:spcAft>
                <a:spcPts val="0"/>
              </a:spcAft>
              <a:buClr>
                <a:schemeClr val="accent3"/>
              </a:buClr>
              <a:buFont typeface="Wingdings 2"/>
              <a:buChar char=""/>
              <a:defRPr/>
            </a:pPr>
            <a:r>
              <a:rPr lang="en-US" sz="2000" b="1" dirty="0" smtClean="0">
                <a:solidFill>
                  <a:schemeClr val="tx1"/>
                </a:solidFill>
                <a:latin typeface="Times New Roman" pitchFamily="18" charset="0"/>
                <a:cs typeface="Times New Roman" pitchFamily="18" charset="0"/>
              </a:rPr>
              <a:t>ATP levels begin to fall after 2 min &amp; decrease by 30% after 6 min</a:t>
            </a:r>
          </a:p>
          <a:p>
            <a:pPr marL="274320" indent="-274320" fontAlgn="auto">
              <a:lnSpc>
                <a:spcPct val="120000"/>
              </a:lnSpc>
              <a:spcAft>
                <a:spcPts val="0"/>
              </a:spcAft>
              <a:buClr>
                <a:schemeClr val="accent3"/>
              </a:buClr>
              <a:buFont typeface="Wingdings 2"/>
              <a:buChar char=""/>
              <a:defRPr/>
            </a:pPr>
            <a:r>
              <a:rPr lang="en-US" sz="2000" b="1" dirty="0" smtClean="0">
                <a:solidFill>
                  <a:schemeClr val="tx1"/>
                </a:solidFill>
                <a:latin typeface="Times New Roman" pitchFamily="18" charset="0"/>
                <a:cs typeface="Times New Roman" pitchFamily="18" charset="0"/>
              </a:rPr>
              <a:t>After 6 min. brain glucose levels decrease by 70% but in blood it increases by 100% </a:t>
            </a:r>
          </a:p>
          <a:p>
            <a:pPr marL="274320" indent="-274320" fontAlgn="auto">
              <a:lnSpc>
                <a:spcPct val="120000"/>
              </a:lnSpc>
              <a:spcAft>
                <a:spcPts val="0"/>
              </a:spcAft>
              <a:buClr>
                <a:schemeClr val="accent3"/>
              </a:buClr>
              <a:buFont typeface="Wingdings 2"/>
              <a:buNone/>
              <a:defRPr/>
            </a:pPr>
            <a:r>
              <a:rPr lang="en-US" sz="2000" b="1" dirty="0" smtClean="0">
                <a:solidFill>
                  <a:schemeClr val="tx1"/>
                </a:solidFill>
                <a:latin typeface="Times New Roman" pitchFamily="18" charset="0"/>
                <a:cs typeface="Times New Roman" pitchFamily="18" charset="0"/>
              </a:rPr>
              <a:t>				</a:t>
            </a:r>
          </a:p>
          <a:p>
            <a:pPr marL="274320" indent="-274320" fontAlgn="auto">
              <a:lnSpc>
                <a:spcPct val="120000"/>
              </a:lnSpc>
              <a:spcAft>
                <a:spcPts val="0"/>
              </a:spcAft>
              <a:buClr>
                <a:schemeClr val="accent3"/>
              </a:buClr>
              <a:buFont typeface="Wingdings 2"/>
              <a:buNone/>
              <a:defRPr/>
            </a:pPr>
            <a:r>
              <a:rPr lang="en-US" sz="2000" b="1" dirty="0" smtClean="0">
                <a:solidFill>
                  <a:schemeClr val="tx2"/>
                </a:solidFill>
                <a:latin typeface="Times New Roman" pitchFamily="18" charset="0"/>
                <a:cs typeface="Times New Roman" pitchFamily="18" charset="0"/>
              </a:rPr>
              <a:t>Secondary energy failure</a:t>
            </a:r>
            <a:r>
              <a:rPr lang="en-US" sz="2000" b="1" dirty="0" smtClean="0">
                <a:solidFill>
                  <a:schemeClr val="tx1"/>
                </a:solidFill>
                <a:latin typeface="Times New Roman" pitchFamily="18" charset="0"/>
                <a:cs typeface="Times New Roman" pitchFamily="18" charset="0"/>
              </a:rPr>
              <a:t>: </a:t>
            </a:r>
          </a:p>
          <a:p>
            <a:pPr marL="274320" indent="-274320" fontAlgn="auto">
              <a:lnSpc>
                <a:spcPct val="120000"/>
              </a:lnSpc>
              <a:spcAft>
                <a:spcPts val="0"/>
              </a:spcAft>
              <a:buClr>
                <a:schemeClr val="accent3"/>
              </a:buClr>
              <a:buFont typeface="Wingdings 2"/>
              <a:buChar char=""/>
              <a:defRPr/>
            </a:pPr>
            <a:r>
              <a:rPr lang="en-US" sz="2000" b="1" dirty="0" smtClean="0">
                <a:solidFill>
                  <a:schemeClr val="tx1"/>
                </a:solidFill>
                <a:latin typeface="Times New Roman" pitchFamily="18" charset="0"/>
                <a:cs typeface="Times New Roman" pitchFamily="18" charset="0"/>
              </a:rPr>
              <a:t>High energy phosphate levels which decline after acute insult, recover in 2-3 hrs </a:t>
            </a:r>
          </a:p>
          <a:p>
            <a:pPr marL="274320" indent="-274320" fontAlgn="auto">
              <a:lnSpc>
                <a:spcPct val="120000"/>
              </a:lnSpc>
              <a:spcAft>
                <a:spcPts val="0"/>
              </a:spcAft>
              <a:buClr>
                <a:schemeClr val="accent3"/>
              </a:buClr>
              <a:buFont typeface="Wingdings 2"/>
              <a:buChar char=""/>
              <a:defRPr/>
            </a:pPr>
            <a:r>
              <a:rPr lang="en-US" sz="2000" b="1" dirty="0" smtClean="0">
                <a:solidFill>
                  <a:schemeClr val="tx1"/>
                </a:solidFill>
                <a:latin typeface="Times New Roman" pitchFamily="18" charset="0"/>
                <a:cs typeface="Times New Roman" pitchFamily="18" charset="0"/>
              </a:rPr>
              <a:t>ATPs again starts declining and is at nadir at 24-48 hrs 	   </a:t>
            </a:r>
            <a:r>
              <a:rPr lang="en-US" sz="2000" b="1" i="1" dirty="0" smtClean="0">
                <a:solidFill>
                  <a:schemeClr val="tx1"/>
                </a:solidFill>
                <a:latin typeface="Times New Roman" pitchFamily="18" charset="0"/>
                <a:cs typeface="Times New Roman" pitchFamily="18" charset="0"/>
              </a:rPr>
              <a:t>(</a:t>
            </a:r>
            <a:r>
              <a:rPr lang="en-US" sz="2000" b="1" i="1" dirty="0" err="1" smtClean="0">
                <a:solidFill>
                  <a:schemeClr val="tx1"/>
                </a:solidFill>
                <a:latin typeface="Times New Roman" pitchFamily="18" charset="0"/>
                <a:cs typeface="Times New Roman" pitchFamily="18" charset="0"/>
              </a:rPr>
              <a:t>Lorek</a:t>
            </a:r>
            <a:r>
              <a:rPr lang="en-US" sz="2000" b="1" i="1" dirty="0" smtClean="0">
                <a:solidFill>
                  <a:schemeClr val="tx1"/>
                </a:solidFill>
                <a:latin typeface="Times New Roman" pitchFamily="18" charset="0"/>
                <a:cs typeface="Times New Roman" pitchFamily="18" charset="0"/>
              </a:rPr>
              <a:t> et </a:t>
            </a:r>
            <a:r>
              <a:rPr lang="en-US" sz="2000" b="1" i="1" dirty="0" err="1" smtClean="0">
                <a:solidFill>
                  <a:schemeClr val="tx1"/>
                </a:solidFill>
                <a:latin typeface="Times New Roman" pitchFamily="18" charset="0"/>
                <a:cs typeface="Times New Roman" pitchFamily="18" charset="0"/>
              </a:rPr>
              <a:t>al:Pediatr</a:t>
            </a:r>
            <a:r>
              <a:rPr lang="en-US" sz="2000" b="1" i="1" dirty="0" smtClean="0">
                <a:solidFill>
                  <a:schemeClr val="tx1"/>
                </a:solidFill>
                <a:latin typeface="Times New Roman" pitchFamily="18" charset="0"/>
                <a:cs typeface="Times New Roman" pitchFamily="18" charset="0"/>
              </a:rPr>
              <a:t> Res 36:699-706,1994)</a:t>
            </a:r>
          </a:p>
          <a:p>
            <a:pPr marL="274320" indent="-274320" fontAlgn="auto">
              <a:lnSpc>
                <a:spcPct val="120000"/>
              </a:lnSpc>
              <a:spcAft>
                <a:spcPts val="0"/>
              </a:spcAft>
              <a:buClr>
                <a:schemeClr val="accent3"/>
              </a:buClr>
              <a:buFont typeface="Wingdings 2"/>
              <a:buChar char=""/>
              <a:defRPr/>
            </a:pPr>
            <a:r>
              <a:rPr lang="en-US" sz="2000" b="1" dirty="0" smtClean="0">
                <a:solidFill>
                  <a:schemeClr val="tx1"/>
                </a:solidFill>
                <a:latin typeface="Times New Roman" pitchFamily="18" charset="0"/>
                <a:cs typeface="Times New Roman" pitchFamily="18" charset="0"/>
              </a:rPr>
              <a:t>The cause is mitochondrial disturbances which occurred during primary insult and it continues, leading to secondary energy failure</a:t>
            </a:r>
          </a:p>
          <a:p>
            <a:pPr marL="274320" indent="-274320" fontAlgn="auto">
              <a:lnSpc>
                <a:spcPct val="120000"/>
              </a:lnSpc>
              <a:spcAft>
                <a:spcPts val="0"/>
              </a:spcAft>
              <a:buClr>
                <a:schemeClr val="accent3"/>
              </a:buClr>
              <a:buFont typeface="Wingdings 2"/>
              <a:buChar char=""/>
              <a:defRPr/>
            </a:pPr>
            <a:endParaRPr lang="en-US" sz="2000" b="1" dirty="0">
              <a:solidFill>
                <a:srgbClr val="0070C0"/>
              </a:solidFill>
            </a:endParaRPr>
          </a:p>
        </p:txBody>
      </p:sp>
      <p:sp>
        <p:nvSpPr>
          <p:cNvPr id="73734" name="Rectangle 3"/>
          <p:cNvSpPr>
            <a:spLocks noChangeArrowheads="1"/>
          </p:cNvSpPr>
          <p:nvPr/>
        </p:nvSpPr>
        <p:spPr bwMode="auto">
          <a:xfrm>
            <a:off x="1547813" y="2781300"/>
            <a:ext cx="5602287" cy="400050"/>
          </a:xfrm>
          <a:prstGeom prst="rect">
            <a:avLst/>
          </a:prstGeom>
          <a:noFill/>
          <a:ln w="9525">
            <a:noFill/>
            <a:miter lim="800000"/>
            <a:headEnd/>
            <a:tailEnd/>
          </a:ln>
        </p:spPr>
        <p:txBody>
          <a:bodyPr wrap="none">
            <a:spAutoFit/>
          </a:bodyPr>
          <a:lstStyle/>
          <a:p>
            <a:r>
              <a:rPr lang="en-US" sz="2000" b="1" i="1">
                <a:latin typeface="Constantia" pitchFamily="18" charset="0"/>
              </a:rPr>
              <a:t>(Holowach &amp; Hauhart: Pediatr Res 7:691-695,1973)</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0"/>
            <a:ext cx="9144000" cy="1557338"/>
          </a:xfrm>
        </p:spPr>
        <p:txBody>
          <a:bodyPr/>
          <a:lstStyle/>
          <a:p>
            <a:r>
              <a:rPr lang="en-US" sz="3600" b="1" smtClean="0">
                <a:solidFill>
                  <a:srgbClr val="00B050"/>
                </a:solidFill>
              </a:rPr>
              <a:t>      Cellular Mechanisms of Brain Injury- </a:t>
            </a:r>
            <a:r>
              <a:rPr lang="en-US" sz="3600" b="1" i="1" smtClean="0">
                <a:solidFill>
                  <a:srgbClr val="C00000"/>
                </a:solidFill>
              </a:rPr>
              <a:t>Biochemical</a:t>
            </a:r>
            <a:r>
              <a:rPr lang="en-US" sz="3600" b="1" smtClean="0">
                <a:solidFill>
                  <a:srgbClr val="C00000"/>
                </a:solidFill>
              </a:rPr>
              <a:t> </a:t>
            </a:r>
          </a:p>
        </p:txBody>
      </p:sp>
      <p:graphicFrame>
        <p:nvGraphicFramePr>
          <p:cNvPr id="5" name="Content Placeholder 4"/>
          <p:cNvGraphicFramePr>
            <a:graphicFrameLocks noGrp="1"/>
          </p:cNvGraphicFramePr>
          <p:nvPr>
            <p:ph idx="1"/>
          </p:nvPr>
        </p:nvGraphicFramePr>
        <p:xfrm>
          <a:off x="457200" y="1124744"/>
          <a:ext cx="8382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endParaRPr lang="en-US" smtClean="0"/>
          </a:p>
        </p:txBody>
      </p:sp>
      <p:sp>
        <p:nvSpPr>
          <p:cNvPr id="75779" name="Content Placeholder 2"/>
          <p:cNvSpPr>
            <a:spLocks noGrp="1"/>
          </p:cNvSpPr>
          <p:nvPr>
            <p:ph idx="1"/>
          </p:nvPr>
        </p:nvSpPr>
        <p:spPr/>
        <p:txBody>
          <a:bodyPr/>
          <a:lstStyle/>
          <a:p>
            <a:endParaRPr lang="en-US" smtClean="0"/>
          </a:p>
        </p:txBody>
      </p:sp>
      <p:pic>
        <p:nvPicPr>
          <p:cNvPr id="75780" name="Picture 2" descr="http://openi.nlm.nih.gov/imgs/512/379/3010686/3010686_JBB2011-609813.001.png"/>
          <p:cNvPicPr>
            <a:picLocks noChangeAspect="1" noChangeArrowheads="1"/>
          </p:cNvPicPr>
          <p:nvPr/>
        </p:nvPicPr>
        <p:blipFill>
          <a:blip r:embed="rId2" cstate="print"/>
          <a:srcRect/>
          <a:stretch>
            <a:fillRect/>
          </a:stretch>
        </p:blipFill>
        <p:spPr bwMode="auto">
          <a:xfrm>
            <a:off x="395536" y="188640"/>
            <a:ext cx="8136582" cy="63771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1"/>
          <p:cNvSpPr txBox="1">
            <a:spLocks noChangeArrowheads="1"/>
          </p:cNvSpPr>
          <p:nvPr/>
        </p:nvSpPr>
        <p:spPr bwMode="auto">
          <a:xfrm>
            <a:off x="2895600" y="396875"/>
            <a:ext cx="3581400" cy="276225"/>
          </a:xfrm>
          <a:prstGeom prst="rect">
            <a:avLst/>
          </a:prstGeom>
          <a:noFill/>
          <a:ln w="9525">
            <a:noFill/>
            <a:miter lim="800000"/>
            <a:headEnd/>
            <a:tailEnd/>
          </a:ln>
        </p:spPr>
        <p:txBody>
          <a:bodyPr>
            <a:spAutoFit/>
          </a:bodyPr>
          <a:lstStyle/>
          <a:p>
            <a:r>
              <a:rPr lang="en-US" sz="1200" b="1">
                <a:solidFill>
                  <a:srgbClr val="FF0000"/>
                </a:solidFill>
                <a:latin typeface="Calibri" pitchFamily="34" charset="0"/>
              </a:rPr>
              <a:t>    </a:t>
            </a:r>
            <a:endParaRPr lang="en-IN" sz="1200" b="1">
              <a:solidFill>
                <a:srgbClr val="FF0000"/>
              </a:solidFill>
              <a:latin typeface="Calibri" pitchFamily="34" charset="0"/>
            </a:endParaRPr>
          </a:p>
        </p:txBody>
      </p:sp>
      <p:cxnSp>
        <p:nvCxnSpPr>
          <p:cNvPr id="6" name="Straight Arrow Connector 5"/>
          <p:cNvCxnSpPr/>
          <p:nvPr/>
        </p:nvCxnSpPr>
        <p:spPr>
          <a:xfrm rot="5400000">
            <a:off x="3352800" y="1524000"/>
            <a:ext cx="5334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6096000" y="1524000"/>
            <a:ext cx="91440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6805" name="TextBox 12"/>
          <p:cNvSpPr txBox="1">
            <a:spLocks noChangeArrowheads="1"/>
          </p:cNvSpPr>
          <p:nvPr/>
        </p:nvSpPr>
        <p:spPr bwMode="auto">
          <a:xfrm>
            <a:off x="1828800" y="2057400"/>
            <a:ext cx="2971800" cy="369888"/>
          </a:xfrm>
          <a:prstGeom prst="rect">
            <a:avLst/>
          </a:prstGeom>
          <a:noFill/>
          <a:ln w="9525">
            <a:noFill/>
            <a:miter lim="800000"/>
            <a:headEnd/>
            <a:tailEnd/>
          </a:ln>
        </p:spPr>
        <p:txBody>
          <a:bodyPr>
            <a:spAutoFit/>
          </a:bodyPr>
          <a:lstStyle/>
          <a:p>
            <a:r>
              <a:rPr lang="en-US" b="1">
                <a:solidFill>
                  <a:srgbClr val="0000FF"/>
                </a:solidFill>
                <a:latin typeface="Calibri" pitchFamily="34" charset="0"/>
              </a:rPr>
              <a:t>Membrane depolarization </a:t>
            </a:r>
            <a:endParaRPr lang="en-IN" b="1">
              <a:solidFill>
                <a:srgbClr val="0000FF"/>
              </a:solidFill>
              <a:latin typeface="Calibri" pitchFamily="34" charset="0"/>
            </a:endParaRPr>
          </a:p>
        </p:txBody>
      </p:sp>
      <p:sp>
        <p:nvSpPr>
          <p:cNvPr id="76806" name="TextBox 13"/>
          <p:cNvSpPr txBox="1">
            <a:spLocks noChangeArrowheads="1"/>
          </p:cNvSpPr>
          <p:nvPr/>
        </p:nvSpPr>
        <p:spPr bwMode="auto">
          <a:xfrm>
            <a:off x="1676400" y="4583113"/>
            <a:ext cx="2743200" cy="369887"/>
          </a:xfrm>
          <a:prstGeom prst="rect">
            <a:avLst/>
          </a:prstGeom>
          <a:solidFill>
            <a:srgbClr val="92D050"/>
          </a:solidFill>
          <a:ln w="9525">
            <a:noFill/>
            <a:miter lim="800000"/>
            <a:headEnd/>
            <a:tailEnd/>
          </a:ln>
        </p:spPr>
        <p:txBody>
          <a:bodyPr>
            <a:spAutoFit/>
          </a:bodyPr>
          <a:lstStyle/>
          <a:p>
            <a:pPr algn="ctr"/>
            <a:r>
              <a:rPr lang="en-US" b="1">
                <a:solidFill>
                  <a:srgbClr val="0000FF"/>
                </a:solidFill>
                <a:latin typeface="Calibri" pitchFamily="34" charset="0"/>
              </a:rPr>
              <a:t>↑ Glutamate</a:t>
            </a:r>
            <a:endParaRPr lang="en-IN" b="1">
              <a:solidFill>
                <a:srgbClr val="0000FF"/>
              </a:solidFill>
              <a:latin typeface="Calibri" pitchFamily="34" charset="0"/>
            </a:endParaRPr>
          </a:p>
        </p:txBody>
      </p:sp>
      <p:sp>
        <p:nvSpPr>
          <p:cNvPr id="23562" name="TextBox 18"/>
          <p:cNvSpPr txBox="1">
            <a:spLocks noChangeArrowheads="1"/>
          </p:cNvSpPr>
          <p:nvPr/>
        </p:nvSpPr>
        <p:spPr bwMode="auto">
          <a:xfrm>
            <a:off x="4419600" y="5726113"/>
            <a:ext cx="1066800" cy="369887"/>
          </a:xfrm>
          <a:prstGeom prst="rect">
            <a:avLst/>
          </a:prstGeom>
          <a:solidFill>
            <a:schemeClr val="accent6">
              <a:lumMod val="60000"/>
              <a:lumOff val="40000"/>
            </a:schemeClr>
          </a:solidFill>
          <a:ln w="9525">
            <a:solidFill>
              <a:srgbClr val="7030A0"/>
            </a:solidFill>
            <a:miter lim="800000"/>
            <a:headEnd/>
            <a:tailEnd/>
          </a:ln>
        </p:spPr>
        <p:txBody>
          <a:bodyPr>
            <a:spAutoFit/>
          </a:bodyPr>
          <a:lstStyle/>
          <a:p>
            <a:pPr fontAlgn="auto">
              <a:spcBef>
                <a:spcPts val="0"/>
              </a:spcBef>
              <a:spcAft>
                <a:spcPts val="0"/>
              </a:spcAft>
              <a:defRPr/>
            </a:pPr>
            <a:r>
              <a:rPr lang="en-US" b="1" dirty="0">
                <a:latin typeface="Calibri" pitchFamily="34" charset="0"/>
                <a:cs typeface="+mn-cs"/>
              </a:rPr>
              <a:t>↑[Ca</a:t>
            </a:r>
            <a:r>
              <a:rPr lang="en-US" b="1" baseline="30000" dirty="0">
                <a:latin typeface="Calibri" pitchFamily="34" charset="0"/>
                <a:cs typeface="+mn-cs"/>
              </a:rPr>
              <a:t> 2+ </a:t>
            </a:r>
            <a:r>
              <a:rPr lang="en-US" b="1" dirty="0">
                <a:latin typeface="Calibri" pitchFamily="34" charset="0"/>
                <a:cs typeface="+mn-cs"/>
              </a:rPr>
              <a:t>]</a:t>
            </a:r>
            <a:endParaRPr lang="en-IN" b="1" baseline="30000" dirty="0">
              <a:latin typeface="Calibri" pitchFamily="34" charset="0"/>
              <a:cs typeface="+mn-cs"/>
            </a:endParaRPr>
          </a:p>
        </p:txBody>
      </p:sp>
      <p:sp>
        <p:nvSpPr>
          <p:cNvPr id="76808" name="TextBox 23"/>
          <p:cNvSpPr txBox="1">
            <a:spLocks noChangeArrowheads="1"/>
          </p:cNvSpPr>
          <p:nvPr/>
        </p:nvSpPr>
        <p:spPr bwMode="auto">
          <a:xfrm>
            <a:off x="838200" y="2906713"/>
            <a:ext cx="2514600" cy="369887"/>
          </a:xfrm>
          <a:prstGeom prst="rect">
            <a:avLst/>
          </a:prstGeom>
          <a:noFill/>
          <a:ln w="9525">
            <a:noFill/>
            <a:miter lim="800000"/>
            <a:headEnd/>
            <a:tailEnd/>
          </a:ln>
        </p:spPr>
        <p:txBody>
          <a:bodyPr>
            <a:spAutoFit/>
          </a:bodyPr>
          <a:lstStyle/>
          <a:p>
            <a:r>
              <a:rPr lang="en-US" b="1">
                <a:solidFill>
                  <a:srgbClr val="0000FF"/>
                </a:solidFill>
                <a:latin typeface="Calibri" pitchFamily="34" charset="0"/>
              </a:rPr>
              <a:t>↓ Glutamate uptake </a:t>
            </a:r>
            <a:endParaRPr lang="en-IN" b="1">
              <a:solidFill>
                <a:srgbClr val="0000FF"/>
              </a:solidFill>
              <a:latin typeface="Calibri" pitchFamily="34" charset="0"/>
            </a:endParaRPr>
          </a:p>
        </p:txBody>
      </p:sp>
      <p:cxnSp>
        <p:nvCxnSpPr>
          <p:cNvPr id="28" name="Straight Arrow Connector 27"/>
          <p:cNvCxnSpPr/>
          <p:nvPr/>
        </p:nvCxnSpPr>
        <p:spPr>
          <a:xfrm>
            <a:off x="304800" y="4800600"/>
            <a:ext cx="1219200" cy="1588"/>
          </a:xfrm>
          <a:prstGeom prst="straightConnector1">
            <a:avLst/>
          </a:prstGeom>
          <a:ln>
            <a:headEnd type="none"/>
            <a:tailEnd type="arrow"/>
          </a:ln>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rot="10800000" flipV="1">
            <a:off x="2170113" y="2438400"/>
            <a:ext cx="954087" cy="53340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rot="5400000">
            <a:off x="4548188" y="1004888"/>
            <a:ext cx="274637" cy="1587"/>
          </a:xfrm>
          <a:prstGeom prst="line">
            <a:avLst/>
          </a:prstGeom>
        </p:spPr>
        <p:style>
          <a:lnRef idx="2">
            <a:schemeClr val="dk1"/>
          </a:lnRef>
          <a:fillRef idx="0">
            <a:schemeClr val="dk1"/>
          </a:fillRef>
          <a:effectRef idx="1">
            <a:schemeClr val="dk1"/>
          </a:effectRef>
          <a:fontRef idx="minor">
            <a:schemeClr val="tx1"/>
          </a:fontRef>
        </p:style>
      </p:cxnSp>
      <p:sp>
        <p:nvSpPr>
          <p:cNvPr id="76812" name="Rectangle 21"/>
          <p:cNvSpPr>
            <a:spLocks noChangeArrowheads="1"/>
          </p:cNvSpPr>
          <p:nvPr/>
        </p:nvSpPr>
        <p:spPr bwMode="auto">
          <a:xfrm>
            <a:off x="6786563" y="2057400"/>
            <a:ext cx="1214437" cy="369888"/>
          </a:xfrm>
          <a:prstGeom prst="rect">
            <a:avLst/>
          </a:prstGeom>
          <a:noFill/>
          <a:ln w="9525">
            <a:noFill/>
            <a:miter lim="800000"/>
            <a:headEnd/>
            <a:tailEnd/>
          </a:ln>
        </p:spPr>
        <p:txBody>
          <a:bodyPr wrap="none">
            <a:spAutoFit/>
          </a:bodyPr>
          <a:lstStyle/>
          <a:p>
            <a:r>
              <a:rPr lang="en-US" b="1">
                <a:solidFill>
                  <a:srgbClr val="0000FF"/>
                </a:solidFill>
                <a:latin typeface="Calibri" pitchFamily="34" charset="0"/>
              </a:rPr>
              <a:t>Na+ Influx </a:t>
            </a:r>
            <a:endParaRPr lang="en-IN" b="1">
              <a:solidFill>
                <a:srgbClr val="0000FF"/>
              </a:solidFill>
              <a:latin typeface="Calibri" pitchFamily="34" charset="0"/>
            </a:endParaRPr>
          </a:p>
        </p:txBody>
      </p:sp>
      <p:sp>
        <p:nvSpPr>
          <p:cNvPr id="76813" name="Rectangle 22"/>
          <p:cNvSpPr>
            <a:spLocks noChangeArrowheads="1"/>
          </p:cNvSpPr>
          <p:nvPr/>
        </p:nvSpPr>
        <p:spPr bwMode="auto">
          <a:xfrm>
            <a:off x="6781800" y="4953000"/>
            <a:ext cx="1792288" cy="646113"/>
          </a:xfrm>
          <a:prstGeom prst="rect">
            <a:avLst/>
          </a:prstGeom>
          <a:solidFill>
            <a:srgbClr val="FFFF00"/>
          </a:solidFill>
          <a:ln w="9525">
            <a:noFill/>
            <a:miter lim="800000"/>
            <a:headEnd/>
            <a:tailEnd/>
          </a:ln>
        </p:spPr>
        <p:txBody>
          <a:bodyPr wrap="none">
            <a:spAutoFit/>
          </a:bodyPr>
          <a:lstStyle/>
          <a:p>
            <a:pPr algn="ctr"/>
            <a:r>
              <a:rPr lang="en-US" b="1">
                <a:solidFill>
                  <a:srgbClr val="0000FF"/>
                </a:solidFill>
                <a:latin typeface="Calibri" pitchFamily="34" charset="0"/>
              </a:rPr>
              <a:t> Early Cell Death </a:t>
            </a:r>
          </a:p>
          <a:p>
            <a:pPr algn="ctr"/>
            <a:r>
              <a:rPr lang="en-IN" b="1">
                <a:solidFill>
                  <a:srgbClr val="0000FF"/>
                </a:solidFill>
                <a:latin typeface="Calibri" pitchFamily="34" charset="0"/>
              </a:rPr>
              <a:t>(Necrosis) </a:t>
            </a:r>
            <a:endParaRPr lang="en-US" b="1">
              <a:solidFill>
                <a:srgbClr val="0000FF"/>
              </a:solidFill>
              <a:latin typeface="Calibri" pitchFamily="34" charset="0"/>
            </a:endParaRPr>
          </a:p>
        </p:txBody>
      </p:sp>
      <p:sp>
        <p:nvSpPr>
          <p:cNvPr id="76814" name="TextBox 30"/>
          <p:cNvSpPr txBox="1">
            <a:spLocks noChangeArrowheads="1"/>
          </p:cNvSpPr>
          <p:nvPr/>
        </p:nvSpPr>
        <p:spPr bwMode="auto">
          <a:xfrm>
            <a:off x="6553200" y="2971800"/>
            <a:ext cx="1981200" cy="369888"/>
          </a:xfrm>
          <a:prstGeom prst="rect">
            <a:avLst/>
          </a:prstGeom>
          <a:noFill/>
          <a:ln w="9525">
            <a:noFill/>
            <a:miter lim="800000"/>
            <a:headEnd/>
            <a:tailEnd/>
          </a:ln>
        </p:spPr>
        <p:txBody>
          <a:bodyPr>
            <a:spAutoFit/>
          </a:bodyPr>
          <a:lstStyle/>
          <a:p>
            <a:r>
              <a:rPr lang="en-IN" b="1">
                <a:solidFill>
                  <a:srgbClr val="0000FF"/>
                </a:solidFill>
                <a:latin typeface="Calibri" pitchFamily="34" charset="0"/>
              </a:rPr>
              <a:t>Cl &amp; H2o influx</a:t>
            </a:r>
            <a:endParaRPr lang="en-US" b="1">
              <a:solidFill>
                <a:srgbClr val="0000FF"/>
              </a:solidFill>
              <a:latin typeface="Calibri" pitchFamily="34" charset="0"/>
            </a:endParaRPr>
          </a:p>
        </p:txBody>
      </p:sp>
      <p:sp>
        <p:nvSpPr>
          <p:cNvPr id="76815" name="TextBox 31"/>
          <p:cNvSpPr txBox="1">
            <a:spLocks noChangeArrowheads="1"/>
          </p:cNvSpPr>
          <p:nvPr/>
        </p:nvSpPr>
        <p:spPr bwMode="auto">
          <a:xfrm>
            <a:off x="6553200" y="3825875"/>
            <a:ext cx="1981200" cy="369888"/>
          </a:xfrm>
          <a:prstGeom prst="rect">
            <a:avLst/>
          </a:prstGeom>
          <a:noFill/>
          <a:ln w="9525">
            <a:noFill/>
            <a:miter lim="800000"/>
            <a:headEnd/>
            <a:tailEnd/>
          </a:ln>
        </p:spPr>
        <p:txBody>
          <a:bodyPr>
            <a:spAutoFit/>
          </a:bodyPr>
          <a:lstStyle/>
          <a:p>
            <a:r>
              <a:rPr lang="en-US" b="1">
                <a:solidFill>
                  <a:srgbClr val="0000FF"/>
                </a:solidFill>
                <a:latin typeface="Calibri" pitchFamily="34" charset="0"/>
              </a:rPr>
              <a:t>Cell swelling / lysis</a:t>
            </a:r>
            <a:endParaRPr lang="en-IN" b="1">
              <a:solidFill>
                <a:srgbClr val="0000FF"/>
              </a:solidFill>
              <a:latin typeface="Calibri" pitchFamily="34" charset="0"/>
            </a:endParaRPr>
          </a:p>
        </p:txBody>
      </p:sp>
      <p:cxnSp>
        <p:nvCxnSpPr>
          <p:cNvPr id="42" name="Straight Connector 41"/>
          <p:cNvCxnSpPr/>
          <p:nvPr/>
        </p:nvCxnSpPr>
        <p:spPr>
          <a:xfrm rot="5400000">
            <a:off x="7216775" y="3603625"/>
            <a:ext cx="503238" cy="1588"/>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Arrow Connector 46"/>
          <p:cNvCxnSpPr/>
          <p:nvPr/>
        </p:nvCxnSpPr>
        <p:spPr>
          <a:xfrm rot="10800000">
            <a:off x="5562600" y="5867400"/>
            <a:ext cx="3200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rot="5400000">
            <a:off x="4534694" y="3847306"/>
            <a:ext cx="2819400" cy="1588"/>
          </a:xfrm>
          <a:prstGeom prst="line">
            <a:avLst/>
          </a:prstGeom>
        </p:spPr>
        <p:style>
          <a:lnRef idx="2">
            <a:schemeClr val="dk1"/>
          </a:lnRef>
          <a:fillRef idx="0">
            <a:schemeClr val="dk1"/>
          </a:fillRef>
          <a:effectRef idx="1">
            <a:schemeClr val="dk1"/>
          </a:effectRef>
          <a:fontRef idx="minor">
            <a:schemeClr val="tx1"/>
          </a:fontRef>
        </p:style>
      </p:cxnSp>
      <p:cxnSp>
        <p:nvCxnSpPr>
          <p:cNvPr id="74" name="Straight Connector 73"/>
          <p:cNvCxnSpPr/>
          <p:nvPr/>
        </p:nvCxnSpPr>
        <p:spPr>
          <a:xfrm rot="5400000">
            <a:off x="1449388" y="3962400"/>
            <a:ext cx="1217612" cy="1588"/>
          </a:xfrm>
          <a:prstGeom prst="line">
            <a:avLst/>
          </a:prstGeom>
        </p:spPr>
        <p:style>
          <a:lnRef idx="2">
            <a:schemeClr val="dk1"/>
          </a:lnRef>
          <a:fillRef idx="0">
            <a:schemeClr val="dk1"/>
          </a:fillRef>
          <a:effectRef idx="1">
            <a:schemeClr val="dk1"/>
          </a:effectRef>
          <a:fontRef idx="minor">
            <a:schemeClr val="tx1"/>
          </a:fontRef>
        </p:style>
      </p:cxnSp>
      <p:cxnSp>
        <p:nvCxnSpPr>
          <p:cNvPr id="97" name="Straight Arrow Connector 96"/>
          <p:cNvCxnSpPr/>
          <p:nvPr/>
        </p:nvCxnSpPr>
        <p:spPr>
          <a:xfrm rot="16200000" flipH="1">
            <a:off x="-952500" y="3543300"/>
            <a:ext cx="2514600" cy="0"/>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76821" name="Rectangle 108"/>
          <p:cNvSpPr>
            <a:spLocks noChangeArrowheads="1"/>
          </p:cNvSpPr>
          <p:nvPr/>
        </p:nvSpPr>
        <p:spPr bwMode="auto">
          <a:xfrm>
            <a:off x="3657600" y="1066800"/>
            <a:ext cx="2584450" cy="646113"/>
          </a:xfrm>
          <a:prstGeom prst="rect">
            <a:avLst/>
          </a:prstGeom>
          <a:noFill/>
          <a:ln w="9525">
            <a:noFill/>
            <a:miter lim="800000"/>
            <a:headEnd/>
            <a:tailEnd/>
          </a:ln>
        </p:spPr>
        <p:txBody>
          <a:bodyPr wrap="none">
            <a:spAutoFit/>
          </a:bodyPr>
          <a:lstStyle/>
          <a:p>
            <a:pPr algn="ctr"/>
            <a:r>
              <a:rPr lang="en-US" b="1">
                <a:solidFill>
                  <a:srgbClr val="0000FF"/>
                </a:solidFill>
                <a:latin typeface="Calibri" pitchFamily="34" charset="0"/>
              </a:rPr>
              <a:t>Failure of ATP dependent</a:t>
            </a:r>
          </a:p>
          <a:p>
            <a:pPr algn="ctr"/>
            <a:r>
              <a:rPr lang="en-US" b="1">
                <a:solidFill>
                  <a:srgbClr val="0000FF"/>
                </a:solidFill>
                <a:latin typeface="Calibri" pitchFamily="34" charset="0"/>
              </a:rPr>
              <a:t> Na+/K+ pump</a:t>
            </a:r>
            <a:endParaRPr lang="en-IN">
              <a:latin typeface="Calibri" pitchFamily="34" charset="0"/>
            </a:endParaRPr>
          </a:p>
        </p:txBody>
      </p:sp>
      <p:sp>
        <p:nvSpPr>
          <p:cNvPr id="76822" name="Rectangle 109"/>
          <p:cNvSpPr>
            <a:spLocks noChangeArrowheads="1"/>
          </p:cNvSpPr>
          <p:nvPr/>
        </p:nvSpPr>
        <p:spPr bwMode="auto">
          <a:xfrm>
            <a:off x="4267200" y="438150"/>
            <a:ext cx="815975" cy="400050"/>
          </a:xfrm>
          <a:prstGeom prst="rect">
            <a:avLst/>
          </a:prstGeom>
          <a:solidFill>
            <a:srgbClr val="FFC000"/>
          </a:solidFill>
          <a:ln w="9525">
            <a:noFill/>
            <a:miter lim="800000"/>
            <a:headEnd/>
            <a:tailEnd/>
          </a:ln>
        </p:spPr>
        <p:txBody>
          <a:bodyPr wrap="none">
            <a:spAutoFit/>
          </a:bodyPr>
          <a:lstStyle/>
          <a:p>
            <a:r>
              <a:rPr lang="en-US" sz="2000" b="1">
                <a:latin typeface="Calibri" pitchFamily="34" charset="0"/>
              </a:rPr>
              <a:t>↓ATP</a:t>
            </a:r>
            <a:endParaRPr lang="en-IN" sz="2000" b="1">
              <a:latin typeface="Calibri" pitchFamily="34" charset="0"/>
            </a:endParaRPr>
          </a:p>
        </p:txBody>
      </p:sp>
      <p:sp>
        <p:nvSpPr>
          <p:cNvPr id="76823" name="Rectangle 35"/>
          <p:cNvSpPr>
            <a:spLocks noChangeArrowheads="1"/>
          </p:cNvSpPr>
          <p:nvPr/>
        </p:nvSpPr>
        <p:spPr bwMode="auto">
          <a:xfrm>
            <a:off x="0" y="-76200"/>
            <a:ext cx="9144000" cy="523875"/>
          </a:xfrm>
          <a:prstGeom prst="rect">
            <a:avLst/>
          </a:prstGeom>
          <a:noFill/>
          <a:ln w="9525">
            <a:noFill/>
            <a:miter lim="800000"/>
            <a:headEnd/>
            <a:tailEnd/>
          </a:ln>
        </p:spPr>
        <p:txBody>
          <a:bodyPr>
            <a:spAutoFit/>
          </a:bodyPr>
          <a:lstStyle/>
          <a:p>
            <a:pPr algn="ctr"/>
            <a:r>
              <a:rPr lang="en-US" sz="2800" b="1">
                <a:solidFill>
                  <a:srgbClr val="C00000"/>
                </a:solidFill>
                <a:latin typeface="Constantia" pitchFamily="18" charset="0"/>
              </a:rPr>
              <a:t>Relation b/w energy depletion &amp; cell death </a:t>
            </a:r>
          </a:p>
        </p:txBody>
      </p:sp>
      <p:sp>
        <p:nvSpPr>
          <p:cNvPr id="76824" name="TextBox 23"/>
          <p:cNvSpPr txBox="1">
            <a:spLocks noChangeArrowheads="1"/>
          </p:cNvSpPr>
          <p:nvPr/>
        </p:nvSpPr>
        <p:spPr bwMode="auto">
          <a:xfrm>
            <a:off x="3124200" y="2906713"/>
            <a:ext cx="2362200" cy="369887"/>
          </a:xfrm>
          <a:prstGeom prst="rect">
            <a:avLst/>
          </a:prstGeom>
          <a:noFill/>
          <a:ln w="9525">
            <a:noFill/>
            <a:miter lim="800000"/>
            <a:headEnd/>
            <a:tailEnd/>
          </a:ln>
        </p:spPr>
        <p:txBody>
          <a:bodyPr>
            <a:spAutoFit/>
          </a:bodyPr>
          <a:lstStyle/>
          <a:p>
            <a:r>
              <a:rPr lang="en-US" b="1">
                <a:solidFill>
                  <a:srgbClr val="0000FF"/>
                </a:solidFill>
                <a:latin typeface="Calibri" pitchFamily="34" charset="0"/>
              </a:rPr>
              <a:t>↑ Glutamate release </a:t>
            </a:r>
            <a:endParaRPr lang="en-IN" b="1">
              <a:solidFill>
                <a:srgbClr val="0000FF"/>
              </a:solidFill>
              <a:latin typeface="Calibri" pitchFamily="34" charset="0"/>
            </a:endParaRPr>
          </a:p>
        </p:txBody>
      </p:sp>
      <p:cxnSp>
        <p:nvCxnSpPr>
          <p:cNvPr id="39" name="Straight Connector 38"/>
          <p:cNvCxnSpPr/>
          <p:nvPr/>
        </p:nvCxnSpPr>
        <p:spPr>
          <a:xfrm rot="5400000">
            <a:off x="7216775" y="4548188"/>
            <a:ext cx="503237" cy="1588"/>
          </a:xfrm>
          <a:prstGeom prst="line">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rot="5400000">
            <a:off x="7216775" y="2689225"/>
            <a:ext cx="503238" cy="1588"/>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rot="5400000">
            <a:off x="6172200" y="3200400"/>
            <a:ext cx="5257800" cy="7620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a:off x="5334000" y="609600"/>
            <a:ext cx="3505200" cy="1588"/>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a:xfrm>
            <a:off x="3124200" y="2438400"/>
            <a:ext cx="1143000" cy="457200"/>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Arrow Connector 58"/>
          <p:cNvCxnSpPr/>
          <p:nvPr/>
        </p:nvCxnSpPr>
        <p:spPr>
          <a:xfrm rot="10800000" flipV="1">
            <a:off x="5410200" y="5259388"/>
            <a:ext cx="533400" cy="4556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2" name="Straight Arrow Connector 61"/>
          <p:cNvCxnSpPr/>
          <p:nvPr/>
        </p:nvCxnSpPr>
        <p:spPr>
          <a:xfrm>
            <a:off x="3200400" y="2438400"/>
            <a:ext cx="2743200" cy="1588"/>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68" name="Straight Arrow Connector 67"/>
          <p:cNvCxnSpPr/>
          <p:nvPr/>
        </p:nvCxnSpPr>
        <p:spPr>
          <a:xfrm rot="5400000" flipH="1" flipV="1">
            <a:off x="3810000" y="4495800"/>
            <a:ext cx="2286000" cy="0"/>
          </a:xfrm>
          <a:prstGeom prst="straightConnector1">
            <a:avLst/>
          </a:prstGeom>
          <a:ln>
            <a:prstDash val="sysDash"/>
            <a:tailEnd type="arrow"/>
          </a:ln>
        </p:spPr>
        <p:style>
          <a:lnRef idx="2">
            <a:schemeClr val="dk1"/>
          </a:lnRef>
          <a:fillRef idx="0">
            <a:schemeClr val="dk1"/>
          </a:fillRef>
          <a:effectRef idx="1">
            <a:schemeClr val="dk1"/>
          </a:effectRef>
          <a:fontRef idx="minor">
            <a:schemeClr val="tx1"/>
          </a:fontRef>
        </p:style>
      </p:cxnSp>
      <p:cxnSp>
        <p:nvCxnSpPr>
          <p:cNvPr id="89" name="Straight Arrow Connector 88"/>
          <p:cNvCxnSpPr/>
          <p:nvPr/>
        </p:nvCxnSpPr>
        <p:spPr>
          <a:xfrm>
            <a:off x="3048000" y="5943600"/>
            <a:ext cx="1295400" cy="1588"/>
          </a:xfrm>
          <a:prstGeom prst="straightConnector1">
            <a:avLst/>
          </a:prstGeom>
          <a:ln>
            <a:prstDash val="solid"/>
            <a:tailEnd type="arrow"/>
          </a:ln>
        </p:spPr>
        <p:style>
          <a:lnRef idx="2">
            <a:schemeClr val="dk1"/>
          </a:lnRef>
          <a:fillRef idx="0">
            <a:schemeClr val="dk1"/>
          </a:fillRef>
          <a:effectRef idx="1">
            <a:schemeClr val="dk1"/>
          </a:effectRef>
          <a:fontRef idx="minor">
            <a:schemeClr val="tx1"/>
          </a:fontRef>
        </p:style>
      </p:cxnSp>
      <p:sp>
        <p:nvSpPr>
          <p:cNvPr id="76834" name="Rectangle 22"/>
          <p:cNvSpPr>
            <a:spLocks noChangeArrowheads="1"/>
          </p:cNvSpPr>
          <p:nvPr/>
        </p:nvSpPr>
        <p:spPr bwMode="auto">
          <a:xfrm>
            <a:off x="2590800" y="6400800"/>
            <a:ext cx="4876800" cy="400050"/>
          </a:xfrm>
          <a:prstGeom prst="rect">
            <a:avLst/>
          </a:prstGeom>
          <a:solidFill>
            <a:srgbClr val="FFFF00"/>
          </a:solidFill>
          <a:ln w="9525">
            <a:noFill/>
            <a:miter lim="800000"/>
            <a:headEnd/>
            <a:tailEnd/>
          </a:ln>
        </p:spPr>
        <p:txBody>
          <a:bodyPr>
            <a:spAutoFit/>
          </a:bodyPr>
          <a:lstStyle/>
          <a:p>
            <a:pPr algn="ctr"/>
            <a:r>
              <a:rPr lang="en-US" sz="2000" b="1">
                <a:solidFill>
                  <a:srgbClr val="0000FF"/>
                </a:solidFill>
                <a:latin typeface="Calibri" pitchFamily="34" charset="0"/>
              </a:rPr>
              <a:t>Late Cell Death  </a:t>
            </a:r>
            <a:r>
              <a:rPr lang="en-IN" sz="2000" b="1">
                <a:solidFill>
                  <a:srgbClr val="0000FF"/>
                </a:solidFill>
                <a:latin typeface="Calibri" pitchFamily="34" charset="0"/>
              </a:rPr>
              <a:t>(Apoptosis &gt; Necrosis) </a:t>
            </a:r>
            <a:endParaRPr lang="en-US" sz="2000" b="1">
              <a:solidFill>
                <a:srgbClr val="0000FF"/>
              </a:solidFill>
              <a:latin typeface="Calibri" pitchFamily="34" charset="0"/>
            </a:endParaRPr>
          </a:p>
        </p:txBody>
      </p:sp>
      <p:cxnSp>
        <p:nvCxnSpPr>
          <p:cNvPr id="94" name="Straight Arrow Connector 93"/>
          <p:cNvCxnSpPr/>
          <p:nvPr/>
        </p:nvCxnSpPr>
        <p:spPr>
          <a:xfrm rot="16200000" flipH="1">
            <a:off x="4815681" y="6233319"/>
            <a:ext cx="27463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2" name="Straight Connector 101"/>
          <p:cNvCxnSpPr/>
          <p:nvPr/>
        </p:nvCxnSpPr>
        <p:spPr>
          <a:xfrm rot="16200000" flipH="1">
            <a:off x="3619500" y="3924300"/>
            <a:ext cx="1295400" cy="0"/>
          </a:xfrm>
          <a:prstGeom prst="line">
            <a:avLst/>
          </a:prstGeom>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6200000" flipH="1">
            <a:off x="2590800" y="5486400"/>
            <a:ext cx="914400" cy="0"/>
          </a:xfrm>
          <a:prstGeom prst="line">
            <a:avLst/>
          </a:prstGeom>
        </p:spPr>
        <p:style>
          <a:lnRef idx="2">
            <a:schemeClr val="dk1"/>
          </a:lnRef>
          <a:fillRef idx="0">
            <a:schemeClr val="dk1"/>
          </a:fillRef>
          <a:effectRef idx="1">
            <a:schemeClr val="dk1"/>
          </a:effectRef>
          <a:fontRef idx="minor">
            <a:schemeClr val="tx1"/>
          </a:fontRef>
        </p:style>
      </p:cxnSp>
      <p:cxnSp>
        <p:nvCxnSpPr>
          <p:cNvPr id="110" name="Straight Arrow Connector 109"/>
          <p:cNvCxnSpPr/>
          <p:nvPr/>
        </p:nvCxnSpPr>
        <p:spPr>
          <a:xfrm>
            <a:off x="304800" y="2286000"/>
            <a:ext cx="1447800" cy="1588"/>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0" y="0"/>
            <a:ext cx="9144000" cy="1557338"/>
          </a:xfrm>
        </p:spPr>
        <p:txBody>
          <a:bodyPr/>
          <a:lstStyle/>
          <a:p>
            <a:r>
              <a:rPr lang="en-US" sz="3600" b="1" smtClean="0">
                <a:solidFill>
                  <a:srgbClr val="00B050"/>
                </a:solidFill>
              </a:rPr>
              <a:t>      Cellular Mechanisms of Brain Injury- </a:t>
            </a:r>
            <a:r>
              <a:rPr lang="en-US" sz="3600" b="1" i="1" smtClean="0">
                <a:solidFill>
                  <a:srgbClr val="C00000"/>
                </a:solidFill>
              </a:rPr>
              <a:t>Biochemical</a:t>
            </a:r>
            <a:r>
              <a:rPr lang="en-US" sz="3600" b="1" smtClean="0">
                <a:solidFill>
                  <a:srgbClr val="C00000"/>
                </a:solidFill>
              </a:rPr>
              <a:t> </a:t>
            </a:r>
          </a:p>
        </p:txBody>
      </p:sp>
      <p:graphicFrame>
        <p:nvGraphicFramePr>
          <p:cNvPr id="5" name="Content Placeholder 4"/>
          <p:cNvGraphicFramePr>
            <a:graphicFrameLocks noGrp="1"/>
          </p:cNvGraphicFramePr>
          <p:nvPr>
            <p:ph idx="1"/>
          </p:nvPr>
        </p:nvGraphicFramePr>
        <p:xfrm>
          <a:off x="457200" y="1124744"/>
          <a:ext cx="8382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a:xfrm>
            <a:off x="457200" y="76200"/>
            <a:ext cx="8153400" cy="1447800"/>
          </a:xfrm>
        </p:spPr>
        <p:txBody>
          <a:bodyPr>
            <a:normAutofit fontScale="90000"/>
          </a:bodyPr>
          <a:lstStyle/>
          <a:p>
            <a:pPr fontAlgn="auto">
              <a:spcAft>
                <a:spcPts val="0"/>
              </a:spcAft>
              <a:defRPr/>
            </a:pPr>
            <a:r>
              <a:rPr lang="en-US" sz="4800" b="1" dirty="0" smtClean="0">
                <a:solidFill>
                  <a:schemeClr val="tx1"/>
                </a:solidFill>
                <a:latin typeface="Times New Roman" pitchFamily="18" charset="0"/>
                <a:cs typeface="Times New Roman" pitchFamily="18" charset="0"/>
              </a:rPr>
              <a:t>What is asphyxia  ?</a:t>
            </a:r>
            <a:br>
              <a:rPr lang="en-US" sz="4800" b="1" dirty="0" smtClean="0">
                <a:solidFill>
                  <a:schemeClr val="tx1"/>
                </a:solidFill>
                <a:latin typeface="Times New Roman" pitchFamily="18" charset="0"/>
                <a:cs typeface="Times New Roman" pitchFamily="18" charset="0"/>
              </a:rPr>
            </a:br>
            <a:endParaRPr lang="en-US" sz="4800" b="1" dirty="0" smtClean="0">
              <a:solidFill>
                <a:schemeClr val="tx1"/>
              </a:solidFill>
              <a:latin typeface="Times New Roman" pitchFamily="18" charset="0"/>
              <a:cs typeface="Times New Roman" pitchFamily="18" charset="0"/>
            </a:endParaRPr>
          </a:p>
        </p:txBody>
      </p:sp>
      <p:pic>
        <p:nvPicPr>
          <p:cNvPr id="3" name="Picture 3"/>
          <p:cNvPicPr>
            <a:picLocks noGrp="1" noChangeAspect="1" noChangeArrowheads="1"/>
          </p:cNvPicPr>
          <p:nvPr>
            <p:ph idx="1"/>
          </p:nvPr>
        </p:nvPicPr>
        <p:blipFill>
          <a:blip r:embed="rId2" cstate="print"/>
          <a:srcRect/>
          <a:stretch>
            <a:fillRect/>
          </a:stretch>
        </p:blipFill>
        <p:spPr>
          <a:xfrm>
            <a:off x="755576" y="1844824"/>
            <a:ext cx="5472608" cy="44005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340" name="AutoShape 2" descr="data:image/jpeg;base64,/9j/4AAQSkZJRgABAQAAAQABAAD/2wCEAAkGBwgHBgkIBwgKCgkXGBYbDRgYGBofFRAiHyIrIiAdJx8iLzQhJCwxLiofLT0tMTU3NzU6HCY9ODQ4NzQuOjcBCgoKDg0OGxAQGjclHyY0KzUsNzQ3NzA3LiwsLCssLDM3LC43ODc0LysvLC0yNywsNzQsNCwtLDY3NC40MDIsN//AABEIALcBEwMBEQACEQEDEQH/xAAbAAEBAQEBAQEBAAAAAAAAAAAABgcFAwQCAf/EADwQAAEDAQQIBAQEAwkAAAAAAAABAgMEBQYRFhIhU1WSk9HSBxMxQRQiUWEycYGCI1JiFTNCQ3KRobHB/8QAGgEBAAMBAQEAAAAAAAAAAAAAAAECBAUDBv/EADQRAQABAQYFAwQBAwMFAAAAAAABAwIUFVGh0QQRUpGxITFBEmFx8IEFIjLB4fETJEKCov/aAAwDAQACEQMRAD8Apz4l9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t5Yr9pTcTuh0sJ4jOz3nZzs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q8+kcEAAAAAAAAAAAAAAAAcO9F7LGutTJNbFW2Ny/3bE1ySfk3/AN9Pue9Hh6laeViETMQg3+Kd4bUgfU3ZubVT0aKiMkfpKj8Vw9Gph6+uDlw9zdcKVieVWpETkr9U/EP2t9vESiqPLtC5TJ/lV2ESuXUi4L8zVemP29fsRdeFtR/bV5fn9g+q1k7F1vFWwrbqUoa5slk2hjoqyX8Ku92o/wCuOrWiL9jyr/0+pTj6rP8AdH2TFuJXpgWAAAAAAAAAAAAAAAAAAAAAAAAAAAAAAAAAAmPEC9sN0bEWqRiTVz10KOPaO+qomvBPf9E90NPC8PNe3y+PlFqeUI+4tyVrKylvRfCrkrLVnRzo2SMTRYvq1MHJqc1EVUTBERPRMGqps4niuUTSoxysx+9pVs2fmVzFXQU3wqRRRQaMzoaprcEbG56aSLgn8zljVPdUlRV1qYJszPPnlzj+NvXss/FBafxKUtO1UVz6msR31RsMr0VeJI0/cTbscuc/aNYj/ccm8V2LDvjYrXTRR07ZH6VHJGxnmvRVxVyL76et30wwcvop60a9Shb9Pj3/AH7ImIlwLgXjtC7t4pLj3nndMiLo2dO5HJp4ejMV9Uw9PXBflxVNHDRxVGxVp3ilH5hFmeU8pasctcAAAAAAAAAAAAAAAAAAAAAAAAAAAAAAAAGSVbJr0+NDsXN+Bs9rFwVqvRy6lXBqa0divrrw8tDrWZijwf3t/v7+Xn72lxadSlRFPT06xWtB/mxMkRtVDhrRWrimtFwVMVa5MMdJVwQw2I5TEz6ff4/e/wCF5QlpWjWV8k7aaoWWbRSNz3NVjpHRO8yBz2KiLHLG9PmTBEcxznp8rFRuyxYs2fePv/E+k8p+YmPbKfT3lV4uqZZvPdHMk1M91SxfLXF+hLUPmlYipqa6RqQpiqpot8x+pGKpblEfHr6d4sxEdp5/zyj5QrLBtSorEdaLGwq5U0XVD8W0dK3ZwouDpdaJi9NFr8MdPBrWplqWIs/26fM/ecvx7xl6zK0OP4v2atqXWhtezK1s01K7zUkRMVeiqifK9MGphqXBPXRT39ff+n2/oq/Raj0ten7CLftzXt2bT/tq71m2mqIjpYmOeieiKqfMn6LiYK1P/p1LVnKVonnDpnmkAAAAAAAAAAAAAAAAAAAAAAAAAAAAAAAMj8O2Nb4pXzbLEvx/mPWF6tVWsYr1xRVRUwx/h4f6VOtxc/8AbUuXt/ry/wCXnZ/ylS3nd8aiwVNXY1oK1dUaUEtRIxf2S4tX7rh+Zlo/2+sRMf8AtEeYWlnF5qevnu9XUtKj1qUcjXswd5uinzOj1zSqnppeXi1cGqujgiqdGhasRUiZ9v319o7+v5Un2Tfh1R10dqTTOidHR6Ctl02KrHr+JrdHVpKmGlq9EarsURFU1cbbsTYiI90WWl3bYrZIq6VaKORdcc89FNOmH1SpSokY1P3ocurPvZ9fxExH/wA/THheFBf+Vk/h1a81fNTWjAsS6Cwxuw0v8Dvxu1I7BVX6IePCxy4izFn0nn86/CbXs9/CJsjPDmxkmx0tGRU/JZHKn/GBHH8rxa5fvoWfZYGNYAAAAAAAAAAAAAAAAAAAAAAAAAAAAAAAMjvH5l0/F6ltJ7447Lr0ayoV7cWIqYIqe2C6mLpL6aa+2J1qXKtwk2f/ACs+zzn0tL22WOqKJFlmmSjXBIoad2EtUqpqb5iKioi/0q3DRVVfo4mCnPKfT3zn4/jfn+Oa8oa1LFqaZZo6NKeGWNGMVIkTyaeWZzUggjTV+FVbM9ypi5UiVdWpNlipE+s/OfzEe8z+faMvVXk8pLPrKiWVGsfUMRax0cbfxSNgq3tlY1U1o/RWFzF9nQM+5MWrMRl7a2Y5fx78/tMipsCzfhZ2uparyZpER8E7ET4e0mqmKLJGmDfMw1qrdFXomKOw0mtz1bfOPWPb3j5s/icvGXtKYT/jLalS+z6O71nfDf2lVPRkzG63uRFRU+bVooq4JrTWir7Ipo/p9OPqmra9rPqi3k0aw7OZY9jUNmxLpMijYxF/m0Uwx/X1OdUt/Xbm1PytHo+4okAAAAAAAAAAAAAAAAAAAAAAAAAAAAAAAOJfG7NHeyw5rMrflx1wvRMVicno5P8ApU90VT34evao24t2UTHOGcXXvXaFxq+muxfSlhp4GNc2lqE0tBzcU0URUTDD6uwx/DpJih0K3D2OIszVoTzzhSJ5ektCsySzrUpaCps6rZU0iSyPfIn4ZXpi1ccf6nYp7fKmGrA59uLViZi1HKV3pR2e2nZTOYv8RlRUyYJ6uSWR+P6fOi/tQi1b58/xGkRsJO8/iHYtg0UlJY0kNqVqzKkUCaWLF0/nTFE1YOxVv5po6kQ10eCqVJ52/SOXv/Cs2oh/PDq5lc21qi+F7I2JbMyqsUaIiJToqYYqns7DVh7J6qqquDi+Js/RFGl/jGpZj5lpJzlwAAAAAAAAAAAAAAAAAAAAAAAAAAAAAAAAAPiteybPtqjdR2rRw1VOvs5McPunui/dNZexUtU5+qzPKSY5s9r/AAVsZ7pVsq07Rs9rlRVajkcxMNaalwcuC69aqdCz/VKnp9dmJU+iHmvg8+rn822L3WrW/KrV9naK61bi5XavsTiX0xysU4g+j7q261w7vXXVslm0SOqsMPNkXSk/39G/tRDJX4urW/yn0yWizEKYzJAAAAAAAAAAAAAAAAADDc+Xo3qvLh7TiXytn4cG+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TZmZ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onstantia" pitchFamily="18" charset="0"/>
            </a:endParaRPr>
          </a:p>
        </p:txBody>
      </p:sp>
      <p:sp>
        <p:nvSpPr>
          <p:cNvPr id="14341" name="AutoShape 4" descr="http://upload.wikimedia.org/wikipedia/en/4/41/Flag_of_India.sv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onstantia"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rot="5400000">
            <a:off x="213519" y="1416844"/>
            <a:ext cx="48736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5029200" y="1203325"/>
            <a:ext cx="3886200" cy="1588"/>
          </a:xfrm>
          <a:prstGeom prst="straightConnector1">
            <a:avLst/>
          </a:prstGeom>
          <a:ln>
            <a:headEnd type="arrow" w="med" len="med"/>
            <a:tailEnd type="none" w="med" len="med"/>
          </a:ln>
        </p:spPr>
        <p:style>
          <a:lnRef idx="2">
            <a:schemeClr val="dk1"/>
          </a:lnRef>
          <a:fillRef idx="0">
            <a:schemeClr val="dk1"/>
          </a:fillRef>
          <a:effectRef idx="1">
            <a:schemeClr val="dk1"/>
          </a:effectRef>
          <a:fontRef idx="minor">
            <a:schemeClr val="tx1"/>
          </a:fontRef>
        </p:style>
      </p:cxnSp>
      <p:sp>
        <p:nvSpPr>
          <p:cNvPr id="78852" name="TextBox 11"/>
          <p:cNvSpPr txBox="1">
            <a:spLocks noChangeArrowheads="1"/>
          </p:cNvSpPr>
          <p:nvPr/>
        </p:nvSpPr>
        <p:spPr bwMode="auto">
          <a:xfrm>
            <a:off x="5181600" y="2879725"/>
            <a:ext cx="1219200" cy="338138"/>
          </a:xfrm>
          <a:prstGeom prst="rect">
            <a:avLst/>
          </a:prstGeom>
          <a:noFill/>
          <a:ln w="9525">
            <a:noFill/>
            <a:miter lim="800000"/>
            <a:headEnd/>
            <a:tailEnd/>
          </a:ln>
        </p:spPr>
        <p:txBody>
          <a:bodyPr>
            <a:spAutoFit/>
          </a:bodyPr>
          <a:lstStyle/>
          <a:p>
            <a:r>
              <a:rPr lang="en-US" sz="1600" b="1">
                <a:solidFill>
                  <a:srgbClr val="0000FF"/>
                </a:solidFill>
                <a:latin typeface="Calibri" pitchFamily="34" charset="0"/>
              </a:rPr>
              <a:t>Protease </a:t>
            </a:r>
            <a:endParaRPr lang="en-IN" sz="1600" b="1">
              <a:solidFill>
                <a:srgbClr val="0000FF"/>
              </a:solidFill>
              <a:latin typeface="Calibri" pitchFamily="34" charset="0"/>
            </a:endParaRPr>
          </a:p>
        </p:txBody>
      </p:sp>
      <p:sp>
        <p:nvSpPr>
          <p:cNvPr id="78853" name="TextBox 12"/>
          <p:cNvSpPr txBox="1">
            <a:spLocks noChangeArrowheads="1"/>
          </p:cNvSpPr>
          <p:nvPr/>
        </p:nvSpPr>
        <p:spPr bwMode="auto">
          <a:xfrm>
            <a:off x="609600" y="3032125"/>
            <a:ext cx="1066800" cy="584200"/>
          </a:xfrm>
          <a:prstGeom prst="rect">
            <a:avLst/>
          </a:prstGeom>
          <a:noFill/>
          <a:ln w="9525">
            <a:noFill/>
            <a:miter lim="800000"/>
            <a:headEnd/>
            <a:tailEnd/>
          </a:ln>
        </p:spPr>
        <p:txBody>
          <a:bodyPr>
            <a:spAutoFit/>
          </a:bodyPr>
          <a:lstStyle/>
          <a:p>
            <a:r>
              <a:rPr lang="en-US" sz="1600" b="1">
                <a:solidFill>
                  <a:srgbClr val="0000FF"/>
                </a:solidFill>
                <a:latin typeface="Calibri" pitchFamily="34" charset="0"/>
              </a:rPr>
              <a:t>Xanthine Oxidase </a:t>
            </a:r>
            <a:endParaRPr lang="en-IN" sz="1600" b="1">
              <a:solidFill>
                <a:srgbClr val="0000FF"/>
              </a:solidFill>
              <a:latin typeface="Calibri" pitchFamily="34" charset="0"/>
            </a:endParaRPr>
          </a:p>
        </p:txBody>
      </p:sp>
      <p:sp>
        <p:nvSpPr>
          <p:cNvPr id="78854" name="TextBox 14"/>
          <p:cNvSpPr txBox="1">
            <a:spLocks noChangeArrowheads="1"/>
          </p:cNvSpPr>
          <p:nvPr/>
        </p:nvSpPr>
        <p:spPr bwMode="auto">
          <a:xfrm>
            <a:off x="6172200" y="2879725"/>
            <a:ext cx="1143000" cy="338138"/>
          </a:xfrm>
          <a:prstGeom prst="rect">
            <a:avLst/>
          </a:prstGeom>
          <a:noFill/>
          <a:ln w="9525">
            <a:noFill/>
            <a:miter lim="800000"/>
            <a:headEnd/>
            <a:tailEnd/>
          </a:ln>
        </p:spPr>
        <p:txBody>
          <a:bodyPr>
            <a:spAutoFit/>
          </a:bodyPr>
          <a:lstStyle/>
          <a:p>
            <a:r>
              <a:rPr lang="en-US" sz="1600" b="1">
                <a:solidFill>
                  <a:srgbClr val="0000FF"/>
                </a:solidFill>
                <a:latin typeface="Calibri" pitchFamily="34" charset="0"/>
              </a:rPr>
              <a:t>Nucleases </a:t>
            </a:r>
            <a:endParaRPr lang="en-IN" sz="1600" b="1">
              <a:solidFill>
                <a:srgbClr val="0000FF"/>
              </a:solidFill>
              <a:latin typeface="Calibri" pitchFamily="34" charset="0"/>
            </a:endParaRPr>
          </a:p>
        </p:txBody>
      </p:sp>
      <p:cxnSp>
        <p:nvCxnSpPr>
          <p:cNvPr id="16" name="Straight Arrow Connector 15"/>
          <p:cNvCxnSpPr/>
          <p:nvPr/>
        </p:nvCxnSpPr>
        <p:spPr>
          <a:xfrm>
            <a:off x="746125" y="3870325"/>
            <a:ext cx="1006475"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8856" name="TextBox 18"/>
          <p:cNvSpPr txBox="1">
            <a:spLocks noChangeArrowheads="1"/>
          </p:cNvSpPr>
          <p:nvPr/>
        </p:nvSpPr>
        <p:spPr bwMode="auto">
          <a:xfrm rot="5400000">
            <a:off x="-310356" y="3185319"/>
            <a:ext cx="1600200" cy="369888"/>
          </a:xfrm>
          <a:prstGeom prst="rect">
            <a:avLst/>
          </a:prstGeom>
          <a:noFill/>
          <a:ln w="9525">
            <a:solidFill>
              <a:schemeClr val="tx1"/>
            </a:solidFill>
            <a:miter lim="800000"/>
            <a:headEnd/>
            <a:tailEnd/>
          </a:ln>
        </p:spPr>
        <p:txBody>
          <a:bodyPr>
            <a:spAutoFit/>
          </a:bodyPr>
          <a:lstStyle/>
          <a:p>
            <a:r>
              <a:rPr lang="en-US" b="1">
                <a:solidFill>
                  <a:srgbClr val="0000FF"/>
                </a:solidFill>
                <a:latin typeface="Calibri" pitchFamily="34" charset="0"/>
              </a:rPr>
              <a:t>Hypoxanthine</a:t>
            </a:r>
            <a:endParaRPr lang="en-IN" b="1">
              <a:solidFill>
                <a:srgbClr val="0000FF"/>
              </a:solidFill>
              <a:latin typeface="Calibri" pitchFamily="34" charset="0"/>
            </a:endParaRPr>
          </a:p>
        </p:txBody>
      </p:sp>
      <p:sp>
        <p:nvSpPr>
          <p:cNvPr id="78857" name="TextBox 23"/>
          <p:cNvSpPr txBox="1">
            <a:spLocks noChangeArrowheads="1"/>
          </p:cNvSpPr>
          <p:nvPr/>
        </p:nvSpPr>
        <p:spPr bwMode="auto">
          <a:xfrm>
            <a:off x="7315200" y="2887663"/>
            <a:ext cx="1600200" cy="830262"/>
          </a:xfrm>
          <a:prstGeom prst="rect">
            <a:avLst/>
          </a:prstGeom>
          <a:noFill/>
          <a:ln w="9525">
            <a:noFill/>
            <a:miter lim="800000"/>
            <a:headEnd/>
            <a:tailEnd/>
          </a:ln>
        </p:spPr>
        <p:txBody>
          <a:bodyPr>
            <a:spAutoFit/>
          </a:bodyPr>
          <a:lstStyle/>
          <a:p>
            <a:r>
              <a:rPr lang="en-US" sz="1600" b="1">
                <a:solidFill>
                  <a:srgbClr val="0000FF"/>
                </a:solidFill>
                <a:latin typeface="Calibri" pitchFamily="34" charset="0"/>
              </a:rPr>
              <a:t>Cal. ATPase &amp;</a:t>
            </a:r>
          </a:p>
          <a:p>
            <a:r>
              <a:rPr lang="en-US" sz="1600" b="1">
                <a:solidFill>
                  <a:srgbClr val="0000FF"/>
                </a:solidFill>
                <a:latin typeface="Calibri" pitchFamily="34" charset="0"/>
              </a:rPr>
              <a:t>Uncouples </a:t>
            </a:r>
          </a:p>
          <a:p>
            <a:r>
              <a:rPr lang="en-US" sz="1600" b="1">
                <a:solidFill>
                  <a:srgbClr val="0000FF"/>
                </a:solidFill>
                <a:latin typeface="Calibri" pitchFamily="34" charset="0"/>
              </a:rPr>
              <a:t>Oxida-phospho</a:t>
            </a:r>
            <a:endParaRPr lang="en-IN" sz="1600" b="1">
              <a:solidFill>
                <a:srgbClr val="0000FF"/>
              </a:solidFill>
              <a:latin typeface="Calibri" pitchFamily="34" charset="0"/>
            </a:endParaRPr>
          </a:p>
        </p:txBody>
      </p:sp>
      <p:cxnSp>
        <p:nvCxnSpPr>
          <p:cNvPr id="28" name="Straight Arrow Connector 27"/>
          <p:cNvCxnSpPr/>
          <p:nvPr/>
        </p:nvCxnSpPr>
        <p:spPr>
          <a:xfrm rot="5400000">
            <a:off x="1447801" y="5622925"/>
            <a:ext cx="1828800" cy="3175"/>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rot="16200000" flipH="1">
            <a:off x="4434681" y="1553369"/>
            <a:ext cx="274638" cy="0"/>
          </a:xfrm>
          <a:prstGeom prst="line">
            <a:avLst/>
          </a:prstGeom>
        </p:spPr>
        <p:style>
          <a:lnRef idx="2">
            <a:schemeClr val="dk1"/>
          </a:lnRef>
          <a:fillRef idx="0">
            <a:schemeClr val="dk1"/>
          </a:fillRef>
          <a:effectRef idx="1">
            <a:schemeClr val="dk1"/>
          </a:effectRef>
          <a:fontRef idx="minor">
            <a:schemeClr val="tx1"/>
          </a:fontRef>
        </p:style>
      </p:cxnSp>
      <p:sp>
        <p:nvSpPr>
          <p:cNvPr id="78860" name="Rectangle 21"/>
          <p:cNvSpPr>
            <a:spLocks noChangeArrowheads="1"/>
          </p:cNvSpPr>
          <p:nvPr/>
        </p:nvSpPr>
        <p:spPr bwMode="auto">
          <a:xfrm>
            <a:off x="1752600" y="2846388"/>
            <a:ext cx="1489075" cy="338137"/>
          </a:xfrm>
          <a:prstGeom prst="rect">
            <a:avLst/>
          </a:prstGeom>
          <a:noFill/>
          <a:ln w="9525">
            <a:noFill/>
            <a:miter lim="800000"/>
            <a:headEnd/>
            <a:tailEnd/>
          </a:ln>
        </p:spPr>
        <p:txBody>
          <a:bodyPr wrap="none">
            <a:spAutoFit/>
          </a:bodyPr>
          <a:lstStyle/>
          <a:p>
            <a:r>
              <a:rPr lang="en-US" sz="1600" b="1">
                <a:solidFill>
                  <a:srgbClr val="0000FF"/>
                </a:solidFill>
                <a:latin typeface="Calibri" pitchFamily="34" charset="0"/>
              </a:rPr>
              <a:t>NO Synthetase </a:t>
            </a:r>
            <a:endParaRPr lang="en-IN" sz="1600" b="1">
              <a:solidFill>
                <a:srgbClr val="0000FF"/>
              </a:solidFill>
              <a:latin typeface="Calibri" pitchFamily="34" charset="0"/>
            </a:endParaRPr>
          </a:p>
        </p:txBody>
      </p:sp>
      <p:sp>
        <p:nvSpPr>
          <p:cNvPr id="78861" name="Rectangle 22"/>
          <p:cNvSpPr>
            <a:spLocks noChangeArrowheads="1"/>
          </p:cNvSpPr>
          <p:nvPr/>
        </p:nvSpPr>
        <p:spPr bwMode="auto">
          <a:xfrm>
            <a:off x="0" y="1584325"/>
            <a:ext cx="1219200" cy="369888"/>
          </a:xfrm>
          <a:prstGeom prst="rect">
            <a:avLst/>
          </a:prstGeom>
          <a:noFill/>
          <a:ln w="9525">
            <a:noFill/>
            <a:miter lim="800000"/>
            <a:headEnd/>
            <a:tailEnd/>
          </a:ln>
        </p:spPr>
        <p:txBody>
          <a:bodyPr>
            <a:spAutoFit/>
          </a:bodyPr>
          <a:lstStyle/>
          <a:p>
            <a:r>
              <a:rPr lang="en-US" b="1">
                <a:solidFill>
                  <a:srgbClr val="0000FF"/>
                </a:solidFill>
                <a:latin typeface="Calibri" pitchFamily="34" charset="0"/>
              </a:rPr>
              <a:t>Adenosine </a:t>
            </a:r>
            <a:endParaRPr lang="en-IN" b="1">
              <a:solidFill>
                <a:srgbClr val="0000FF"/>
              </a:solidFill>
              <a:latin typeface="Calibri" pitchFamily="34" charset="0"/>
            </a:endParaRPr>
          </a:p>
        </p:txBody>
      </p:sp>
      <p:sp>
        <p:nvSpPr>
          <p:cNvPr id="78862" name="TextBox 30"/>
          <p:cNvSpPr txBox="1">
            <a:spLocks noChangeArrowheads="1"/>
          </p:cNvSpPr>
          <p:nvPr/>
        </p:nvSpPr>
        <p:spPr bwMode="auto">
          <a:xfrm>
            <a:off x="3124200" y="2846388"/>
            <a:ext cx="1066800" cy="338137"/>
          </a:xfrm>
          <a:prstGeom prst="rect">
            <a:avLst/>
          </a:prstGeom>
          <a:noFill/>
          <a:ln w="9525">
            <a:noFill/>
            <a:miter lim="800000"/>
            <a:headEnd/>
            <a:tailEnd/>
          </a:ln>
        </p:spPr>
        <p:txBody>
          <a:bodyPr>
            <a:spAutoFit/>
          </a:bodyPr>
          <a:lstStyle/>
          <a:p>
            <a:r>
              <a:rPr lang="en-US" sz="1600" b="1">
                <a:solidFill>
                  <a:srgbClr val="0000FF"/>
                </a:solidFill>
                <a:latin typeface="Calibri" pitchFamily="34" charset="0"/>
              </a:rPr>
              <a:t>lipases</a:t>
            </a:r>
            <a:endParaRPr lang="en-IN" sz="1600" b="1">
              <a:solidFill>
                <a:srgbClr val="0000FF"/>
              </a:solidFill>
              <a:latin typeface="Calibri" pitchFamily="34" charset="0"/>
            </a:endParaRPr>
          </a:p>
        </p:txBody>
      </p:sp>
      <p:sp>
        <p:nvSpPr>
          <p:cNvPr id="78863" name="TextBox 31"/>
          <p:cNvSpPr txBox="1">
            <a:spLocks noChangeArrowheads="1"/>
          </p:cNvSpPr>
          <p:nvPr/>
        </p:nvSpPr>
        <p:spPr bwMode="auto">
          <a:xfrm>
            <a:off x="3810000" y="2879725"/>
            <a:ext cx="1676400" cy="338138"/>
          </a:xfrm>
          <a:prstGeom prst="rect">
            <a:avLst/>
          </a:prstGeom>
          <a:noFill/>
          <a:ln w="9525">
            <a:noFill/>
            <a:miter lim="800000"/>
            <a:headEnd/>
            <a:tailEnd/>
          </a:ln>
        </p:spPr>
        <p:txBody>
          <a:bodyPr>
            <a:spAutoFit/>
          </a:bodyPr>
          <a:lstStyle/>
          <a:p>
            <a:r>
              <a:rPr lang="en-US" sz="1600" b="1">
                <a:solidFill>
                  <a:srgbClr val="0000FF"/>
                </a:solidFill>
                <a:latin typeface="Calibri" pitchFamily="34" charset="0"/>
              </a:rPr>
              <a:t>Phospholipase </a:t>
            </a:r>
            <a:endParaRPr lang="en-IN" sz="1600" b="1">
              <a:solidFill>
                <a:srgbClr val="0000FF"/>
              </a:solidFill>
              <a:latin typeface="Calibri" pitchFamily="34" charset="0"/>
            </a:endParaRPr>
          </a:p>
        </p:txBody>
      </p:sp>
      <p:cxnSp>
        <p:nvCxnSpPr>
          <p:cNvPr id="42" name="Straight Connector 41"/>
          <p:cNvCxnSpPr/>
          <p:nvPr/>
        </p:nvCxnSpPr>
        <p:spPr>
          <a:xfrm rot="5400000">
            <a:off x="6226175" y="3435350"/>
            <a:ext cx="503238" cy="1588"/>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rot="5400000">
            <a:off x="2820194" y="3793331"/>
            <a:ext cx="1219200" cy="1588"/>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p:cNvCxnSpPr>
            <a:stCxn id="78892" idx="2"/>
          </p:cNvCxnSpPr>
          <p:nvPr/>
        </p:nvCxnSpPr>
        <p:spPr>
          <a:xfrm rot="5400000">
            <a:off x="6243637" y="4551363"/>
            <a:ext cx="619125" cy="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a:xfrm rot="10800000">
            <a:off x="8534400" y="3260725"/>
            <a:ext cx="381000" cy="1588"/>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Arrow Connector 46"/>
          <p:cNvCxnSpPr/>
          <p:nvPr/>
        </p:nvCxnSpPr>
        <p:spPr>
          <a:xfrm rot="5400000">
            <a:off x="1981201" y="3565525"/>
            <a:ext cx="762000" cy="31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8869" name="TextBox 51"/>
          <p:cNvSpPr txBox="1">
            <a:spLocks noChangeArrowheads="1"/>
          </p:cNvSpPr>
          <p:nvPr/>
        </p:nvSpPr>
        <p:spPr bwMode="auto">
          <a:xfrm>
            <a:off x="5257800" y="4824413"/>
            <a:ext cx="1447800" cy="646112"/>
          </a:xfrm>
          <a:prstGeom prst="rect">
            <a:avLst/>
          </a:prstGeom>
          <a:solidFill>
            <a:schemeClr val="bg1"/>
          </a:solidFill>
          <a:ln w="9525">
            <a:solidFill>
              <a:schemeClr val="tx1"/>
            </a:solidFill>
            <a:miter lim="800000"/>
            <a:headEnd/>
            <a:tailEnd/>
          </a:ln>
        </p:spPr>
        <p:txBody>
          <a:bodyPr>
            <a:spAutoFit/>
          </a:bodyPr>
          <a:lstStyle/>
          <a:p>
            <a:r>
              <a:rPr lang="en-US" b="1">
                <a:solidFill>
                  <a:srgbClr val="0000FF"/>
                </a:solidFill>
                <a:latin typeface="Calibri" pitchFamily="34" charset="0"/>
              </a:rPr>
              <a:t>Cytoskeletal Dysruption </a:t>
            </a:r>
            <a:endParaRPr lang="en-IN" b="1">
              <a:solidFill>
                <a:srgbClr val="0000FF"/>
              </a:solidFill>
              <a:latin typeface="Calibri" pitchFamily="34" charset="0"/>
            </a:endParaRPr>
          </a:p>
        </p:txBody>
      </p:sp>
      <p:cxnSp>
        <p:nvCxnSpPr>
          <p:cNvPr id="60" name="Straight Connector 59"/>
          <p:cNvCxnSpPr/>
          <p:nvPr/>
        </p:nvCxnSpPr>
        <p:spPr>
          <a:xfrm rot="5400000">
            <a:off x="2147094" y="2637631"/>
            <a:ext cx="431800" cy="1588"/>
          </a:xfrm>
          <a:prstGeom prst="line">
            <a:avLst/>
          </a:prstGeom>
        </p:spPr>
        <p:style>
          <a:lnRef idx="2">
            <a:schemeClr val="dk1"/>
          </a:lnRef>
          <a:fillRef idx="0">
            <a:schemeClr val="dk1"/>
          </a:fillRef>
          <a:effectRef idx="1">
            <a:schemeClr val="dk1"/>
          </a:effectRef>
          <a:fontRef idx="minor">
            <a:schemeClr val="tx1"/>
          </a:fontRef>
        </p:style>
      </p:cxnSp>
      <p:cxnSp>
        <p:nvCxnSpPr>
          <p:cNvPr id="74" name="Straight Connector 73"/>
          <p:cNvCxnSpPr/>
          <p:nvPr/>
        </p:nvCxnSpPr>
        <p:spPr>
          <a:xfrm rot="5400000">
            <a:off x="191294" y="2155031"/>
            <a:ext cx="533400" cy="1588"/>
          </a:xfrm>
          <a:prstGeom prst="line">
            <a:avLst/>
          </a:prstGeom>
        </p:spPr>
        <p:style>
          <a:lnRef idx="2">
            <a:schemeClr val="dk1"/>
          </a:lnRef>
          <a:fillRef idx="0">
            <a:schemeClr val="dk1"/>
          </a:fillRef>
          <a:effectRef idx="1">
            <a:schemeClr val="dk1"/>
          </a:effectRef>
          <a:fontRef idx="minor">
            <a:schemeClr val="tx1"/>
          </a:fontRef>
        </p:style>
      </p:cxnSp>
      <p:sp>
        <p:nvSpPr>
          <p:cNvPr id="78872" name="TextBox 95"/>
          <p:cNvSpPr txBox="1">
            <a:spLocks noChangeArrowheads="1"/>
          </p:cNvSpPr>
          <p:nvPr/>
        </p:nvSpPr>
        <p:spPr bwMode="auto">
          <a:xfrm>
            <a:off x="4038600" y="6232525"/>
            <a:ext cx="2209800" cy="523875"/>
          </a:xfrm>
          <a:prstGeom prst="rect">
            <a:avLst/>
          </a:prstGeom>
          <a:solidFill>
            <a:srgbClr val="FFFF00"/>
          </a:solidFill>
          <a:ln w="9525">
            <a:noFill/>
            <a:miter lim="800000"/>
            <a:headEnd/>
            <a:tailEnd/>
          </a:ln>
        </p:spPr>
        <p:txBody>
          <a:bodyPr>
            <a:spAutoFit/>
          </a:bodyPr>
          <a:lstStyle/>
          <a:p>
            <a:pPr algn="ctr"/>
            <a:r>
              <a:rPr lang="en-US" sz="2800" b="1">
                <a:solidFill>
                  <a:srgbClr val="C00000"/>
                </a:solidFill>
                <a:latin typeface="Calibri" pitchFamily="34" charset="0"/>
              </a:rPr>
              <a:t>Cell Death </a:t>
            </a:r>
            <a:endParaRPr lang="en-IN" sz="2800" b="1">
              <a:solidFill>
                <a:srgbClr val="C00000"/>
              </a:solidFill>
              <a:latin typeface="Calibri" pitchFamily="34" charset="0"/>
            </a:endParaRPr>
          </a:p>
        </p:txBody>
      </p:sp>
      <p:cxnSp>
        <p:nvCxnSpPr>
          <p:cNvPr id="97" name="Straight Arrow Connector 96"/>
          <p:cNvCxnSpPr/>
          <p:nvPr/>
        </p:nvCxnSpPr>
        <p:spPr>
          <a:xfrm rot="5400000">
            <a:off x="115888" y="4518025"/>
            <a:ext cx="684212"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8874" name="Rectangle 109"/>
          <p:cNvSpPr>
            <a:spLocks noChangeArrowheads="1"/>
          </p:cNvSpPr>
          <p:nvPr/>
        </p:nvSpPr>
        <p:spPr bwMode="auto">
          <a:xfrm>
            <a:off x="4137025" y="1031875"/>
            <a:ext cx="815975" cy="400050"/>
          </a:xfrm>
          <a:prstGeom prst="rect">
            <a:avLst/>
          </a:prstGeom>
          <a:solidFill>
            <a:srgbClr val="FFC000"/>
          </a:solidFill>
          <a:ln w="9525">
            <a:noFill/>
            <a:miter lim="800000"/>
            <a:headEnd/>
            <a:tailEnd/>
          </a:ln>
        </p:spPr>
        <p:txBody>
          <a:bodyPr wrap="none">
            <a:spAutoFit/>
          </a:bodyPr>
          <a:lstStyle/>
          <a:p>
            <a:r>
              <a:rPr lang="en-US" sz="2000" b="1">
                <a:latin typeface="Calibri" pitchFamily="34" charset="0"/>
              </a:rPr>
              <a:t>↓ATP</a:t>
            </a:r>
            <a:endParaRPr lang="en-IN" sz="2000" b="1">
              <a:latin typeface="Calibri" pitchFamily="34" charset="0"/>
            </a:endParaRPr>
          </a:p>
        </p:txBody>
      </p:sp>
      <p:sp>
        <p:nvSpPr>
          <p:cNvPr id="78875" name="TextBox 18"/>
          <p:cNvSpPr txBox="1">
            <a:spLocks noChangeArrowheads="1"/>
          </p:cNvSpPr>
          <p:nvPr/>
        </p:nvSpPr>
        <p:spPr bwMode="auto">
          <a:xfrm>
            <a:off x="4038600" y="1736725"/>
            <a:ext cx="1066800" cy="369888"/>
          </a:xfrm>
          <a:prstGeom prst="rect">
            <a:avLst/>
          </a:prstGeom>
          <a:solidFill>
            <a:srgbClr val="92D050"/>
          </a:solidFill>
          <a:ln w="9525">
            <a:noFill/>
            <a:miter lim="800000"/>
            <a:headEnd/>
            <a:tailEnd/>
          </a:ln>
        </p:spPr>
        <p:txBody>
          <a:bodyPr>
            <a:spAutoFit/>
          </a:bodyPr>
          <a:lstStyle/>
          <a:p>
            <a:r>
              <a:rPr lang="en-US" b="1">
                <a:solidFill>
                  <a:srgbClr val="0000FF"/>
                </a:solidFill>
                <a:latin typeface="Calibri" pitchFamily="34" charset="0"/>
              </a:rPr>
              <a:t>↑[Ca</a:t>
            </a:r>
            <a:r>
              <a:rPr lang="en-US" b="1" baseline="30000">
                <a:solidFill>
                  <a:srgbClr val="0000FF"/>
                </a:solidFill>
                <a:latin typeface="Calibri" pitchFamily="34" charset="0"/>
              </a:rPr>
              <a:t> 2+ </a:t>
            </a:r>
            <a:r>
              <a:rPr lang="en-US" b="1">
                <a:solidFill>
                  <a:srgbClr val="0000FF"/>
                </a:solidFill>
                <a:latin typeface="Calibri" pitchFamily="34" charset="0"/>
              </a:rPr>
              <a:t>]</a:t>
            </a:r>
            <a:endParaRPr lang="en-IN" b="1" baseline="30000">
              <a:solidFill>
                <a:srgbClr val="0000FF"/>
              </a:solidFill>
              <a:latin typeface="Calibri" pitchFamily="34" charset="0"/>
            </a:endParaRPr>
          </a:p>
        </p:txBody>
      </p:sp>
      <p:cxnSp>
        <p:nvCxnSpPr>
          <p:cNvPr id="40" name="Straight Arrow Connector 39"/>
          <p:cNvCxnSpPr/>
          <p:nvPr/>
        </p:nvCxnSpPr>
        <p:spPr>
          <a:xfrm>
            <a:off x="457200" y="1203325"/>
            <a:ext cx="3657600" cy="1588"/>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78877" name="TextBox 12"/>
          <p:cNvSpPr txBox="1">
            <a:spLocks noChangeArrowheads="1"/>
          </p:cNvSpPr>
          <p:nvPr/>
        </p:nvSpPr>
        <p:spPr bwMode="auto">
          <a:xfrm>
            <a:off x="0" y="4795838"/>
            <a:ext cx="1171575" cy="369887"/>
          </a:xfrm>
          <a:prstGeom prst="rect">
            <a:avLst/>
          </a:prstGeom>
          <a:noFill/>
          <a:ln w="9525">
            <a:noFill/>
            <a:miter lim="800000"/>
            <a:headEnd/>
            <a:tailEnd/>
          </a:ln>
        </p:spPr>
        <p:txBody>
          <a:bodyPr>
            <a:spAutoFit/>
          </a:bodyPr>
          <a:lstStyle/>
          <a:p>
            <a:r>
              <a:rPr lang="en-US" b="1">
                <a:solidFill>
                  <a:srgbClr val="0000FF"/>
                </a:solidFill>
                <a:latin typeface="Calibri" pitchFamily="34" charset="0"/>
              </a:rPr>
              <a:t>Xanthine</a:t>
            </a:r>
            <a:endParaRPr lang="en-IN" b="1">
              <a:solidFill>
                <a:srgbClr val="0000FF"/>
              </a:solidFill>
              <a:latin typeface="Calibri" pitchFamily="34" charset="0"/>
            </a:endParaRPr>
          </a:p>
        </p:txBody>
      </p:sp>
      <p:cxnSp>
        <p:nvCxnSpPr>
          <p:cNvPr id="50" name="Straight Arrow Connector 49"/>
          <p:cNvCxnSpPr/>
          <p:nvPr/>
        </p:nvCxnSpPr>
        <p:spPr>
          <a:xfrm>
            <a:off x="1371600" y="2422525"/>
            <a:ext cx="6553200" cy="1588"/>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1" name="Straight Connector 50"/>
          <p:cNvCxnSpPr/>
          <p:nvPr/>
        </p:nvCxnSpPr>
        <p:spPr>
          <a:xfrm rot="16200000" flipH="1">
            <a:off x="4434681" y="2285207"/>
            <a:ext cx="274637" cy="0"/>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p:cNvCxnSpPr>
            <a:endCxn id="78853" idx="0"/>
          </p:cNvCxnSpPr>
          <p:nvPr/>
        </p:nvCxnSpPr>
        <p:spPr>
          <a:xfrm rot="5400000">
            <a:off x="952500" y="2613025"/>
            <a:ext cx="609600" cy="228600"/>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p:cNvCxnSpPr/>
          <p:nvPr/>
        </p:nvCxnSpPr>
        <p:spPr>
          <a:xfrm rot="5400000">
            <a:off x="3213894" y="2637631"/>
            <a:ext cx="431800" cy="1588"/>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p:cNvCxnSpPr/>
          <p:nvPr/>
        </p:nvCxnSpPr>
        <p:spPr>
          <a:xfrm rot="5400000">
            <a:off x="4052094" y="2637631"/>
            <a:ext cx="431800" cy="1588"/>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rot="5400000">
            <a:off x="5269707" y="2637631"/>
            <a:ext cx="431800" cy="1587"/>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rot="5400000">
            <a:off x="6260307" y="2637631"/>
            <a:ext cx="431800" cy="1587"/>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rot="16200000" flipH="1">
            <a:off x="7802562" y="2544763"/>
            <a:ext cx="396875" cy="152400"/>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a:endCxn id="78857" idx="3"/>
          </p:cNvCxnSpPr>
          <p:nvPr/>
        </p:nvCxnSpPr>
        <p:spPr>
          <a:xfrm rot="5400000">
            <a:off x="7866856" y="2251869"/>
            <a:ext cx="2098675" cy="1588"/>
          </a:xfrm>
          <a:prstGeom prst="line">
            <a:avLst/>
          </a:prstGeom>
        </p:spPr>
        <p:style>
          <a:lnRef idx="2">
            <a:schemeClr val="dk1"/>
          </a:lnRef>
          <a:fillRef idx="0">
            <a:schemeClr val="dk1"/>
          </a:fillRef>
          <a:effectRef idx="1">
            <a:schemeClr val="dk1"/>
          </a:effectRef>
          <a:fontRef idx="minor">
            <a:schemeClr val="tx1"/>
          </a:fontRef>
        </p:style>
      </p:cxnSp>
      <p:sp>
        <p:nvSpPr>
          <p:cNvPr id="78887" name="TextBox 11"/>
          <p:cNvSpPr txBox="1">
            <a:spLocks noChangeArrowheads="1"/>
          </p:cNvSpPr>
          <p:nvPr/>
        </p:nvSpPr>
        <p:spPr bwMode="auto">
          <a:xfrm>
            <a:off x="1828800" y="4022725"/>
            <a:ext cx="990600" cy="584200"/>
          </a:xfrm>
          <a:prstGeom prst="rect">
            <a:avLst/>
          </a:prstGeom>
          <a:solidFill>
            <a:srgbClr val="92D050"/>
          </a:solidFill>
          <a:ln w="9525">
            <a:noFill/>
            <a:miter lim="800000"/>
            <a:headEnd/>
            <a:tailEnd/>
          </a:ln>
        </p:spPr>
        <p:txBody>
          <a:bodyPr>
            <a:spAutoFit/>
          </a:bodyPr>
          <a:lstStyle/>
          <a:p>
            <a:r>
              <a:rPr lang="en-US" sz="1600" b="1">
                <a:solidFill>
                  <a:srgbClr val="0000FF"/>
                </a:solidFill>
                <a:latin typeface="Calibri" pitchFamily="34" charset="0"/>
              </a:rPr>
              <a:t>Free Radicals  </a:t>
            </a:r>
            <a:endParaRPr lang="en-IN" sz="1600" b="1">
              <a:solidFill>
                <a:srgbClr val="0000FF"/>
              </a:solidFill>
              <a:latin typeface="Calibri" pitchFamily="34" charset="0"/>
            </a:endParaRPr>
          </a:p>
        </p:txBody>
      </p:sp>
      <p:sp>
        <p:nvSpPr>
          <p:cNvPr id="78888" name="TextBox 31"/>
          <p:cNvSpPr txBox="1">
            <a:spLocks noChangeArrowheads="1"/>
          </p:cNvSpPr>
          <p:nvPr/>
        </p:nvSpPr>
        <p:spPr bwMode="auto">
          <a:xfrm>
            <a:off x="3276600" y="4937125"/>
            <a:ext cx="1905000" cy="369888"/>
          </a:xfrm>
          <a:prstGeom prst="rect">
            <a:avLst/>
          </a:prstGeom>
          <a:solidFill>
            <a:schemeClr val="bg1"/>
          </a:solidFill>
          <a:ln w="9525">
            <a:solidFill>
              <a:schemeClr val="tx1"/>
            </a:solidFill>
            <a:miter lim="800000"/>
            <a:headEnd/>
            <a:tailEnd/>
          </a:ln>
        </p:spPr>
        <p:txBody>
          <a:bodyPr>
            <a:spAutoFit/>
          </a:bodyPr>
          <a:lstStyle/>
          <a:p>
            <a:r>
              <a:rPr lang="en-US" b="1">
                <a:solidFill>
                  <a:srgbClr val="0000FF"/>
                </a:solidFill>
                <a:latin typeface="Calibri" pitchFamily="34" charset="0"/>
              </a:rPr>
              <a:t>Membrane injury </a:t>
            </a:r>
            <a:endParaRPr lang="en-IN" b="1">
              <a:solidFill>
                <a:srgbClr val="0000FF"/>
              </a:solidFill>
              <a:latin typeface="Calibri" pitchFamily="34" charset="0"/>
            </a:endParaRPr>
          </a:p>
        </p:txBody>
      </p:sp>
      <p:cxnSp>
        <p:nvCxnSpPr>
          <p:cNvPr id="79" name="Straight Arrow Connector 78"/>
          <p:cNvCxnSpPr/>
          <p:nvPr/>
        </p:nvCxnSpPr>
        <p:spPr>
          <a:xfrm>
            <a:off x="2590800" y="4708525"/>
            <a:ext cx="609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2" name="Straight Connector 81"/>
          <p:cNvCxnSpPr/>
          <p:nvPr/>
        </p:nvCxnSpPr>
        <p:spPr>
          <a:xfrm rot="5400000">
            <a:off x="3467894" y="4060031"/>
            <a:ext cx="1600200" cy="1588"/>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6" name="Straight Connector 85"/>
          <p:cNvCxnSpPr/>
          <p:nvPr/>
        </p:nvCxnSpPr>
        <p:spPr>
          <a:xfrm rot="10800000">
            <a:off x="2895600" y="4403725"/>
            <a:ext cx="533400" cy="1588"/>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78892" name="TextBox 31"/>
          <p:cNvSpPr txBox="1">
            <a:spLocks noChangeArrowheads="1"/>
          </p:cNvSpPr>
          <p:nvPr/>
        </p:nvSpPr>
        <p:spPr bwMode="auto">
          <a:xfrm>
            <a:off x="6096000" y="3657600"/>
            <a:ext cx="914400" cy="584200"/>
          </a:xfrm>
          <a:prstGeom prst="rect">
            <a:avLst/>
          </a:prstGeom>
          <a:noFill/>
          <a:ln w="9525">
            <a:noFill/>
            <a:miter lim="800000"/>
            <a:headEnd/>
            <a:tailEnd/>
          </a:ln>
        </p:spPr>
        <p:txBody>
          <a:bodyPr>
            <a:spAutoFit/>
          </a:bodyPr>
          <a:lstStyle/>
          <a:p>
            <a:r>
              <a:rPr lang="en-US" sz="1600" b="1">
                <a:solidFill>
                  <a:srgbClr val="0000FF"/>
                </a:solidFill>
                <a:latin typeface="Calibri" pitchFamily="34" charset="0"/>
              </a:rPr>
              <a:t>Nuclear </a:t>
            </a:r>
          </a:p>
          <a:p>
            <a:r>
              <a:rPr lang="en-US" sz="1600" b="1">
                <a:solidFill>
                  <a:srgbClr val="0000FF"/>
                </a:solidFill>
                <a:latin typeface="Calibri" pitchFamily="34" charset="0"/>
              </a:rPr>
              <a:t>injury </a:t>
            </a:r>
            <a:endParaRPr lang="en-IN" sz="1600" b="1">
              <a:solidFill>
                <a:srgbClr val="0000FF"/>
              </a:solidFill>
              <a:latin typeface="Calibri" pitchFamily="34" charset="0"/>
            </a:endParaRPr>
          </a:p>
        </p:txBody>
      </p:sp>
      <p:sp>
        <p:nvSpPr>
          <p:cNvPr id="78893" name="TextBox 31"/>
          <p:cNvSpPr txBox="1">
            <a:spLocks noChangeArrowheads="1"/>
          </p:cNvSpPr>
          <p:nvPr/>
        </p:nvSpPr>
        <p:spPr bwMode="auto">
          <a:xfrm>
            <a:off x="4800600" y="3657600"/>
            <a:ext cx="1447800" cy="584200"/>
          </a:xfrm>
          <a:prstGeom prst="rect">
            <a:avLst/>
          </a:prstGeom>
          <a:noFill/>
          <a:ln w="9525">
            <a:noFill/>
            <a:miter lim="800000"/>
            <a:headEnd/>
            <a:tailEnd/>
          </a:ln>
        </p:spPr>
        <p:txBody>
          <a:bodyPr>
            <a:spAutoFit/>
          </a:bodyPr>
          <a:lstStyle/>
          <a:p>
            <a:r>
              <a:rPr lang="en-US" sz="1600" b="1">
                <a:solidFill>
                  <a:srgbClr val="0000FF"/>
                </a:solidFill>
                <a:latin typeface="Calibri" pitchFamily="34" charset="0"/>
              </a:rPr>
              <a:t>Microtubular disruption </a:t>
            </a:r>
            <a:endParaRPr lang="en-IN" sz="1600" b="1">
              <a:solidFill>
                <a:srgbClr val="0000FF"/>
              </a:solidFill>
              <a:latin typeface="Calibri" pitchFamily="34" charset="0"/>
            </a:endParaRPr>
          </a:p>
        </p:txBody>
      </p:sp>
      <p:cxnSp>
        <p:nvCxnSpPr>
          <p:cNvPr id="90" name="Straight Connector 89"/>
          <p:cNvCxnSpPr/>
          <p:nvPr/>
        </p:nvCxnSpPr>
        <p:spPr>
          <a:xfrm rot="5400000">
            <a:off x="5235575" y="3435350"/>
            <a:ext cx="503238" cy="1588"/>
          </a:xfrm>
          <a:prstGeom prst="line">
            <a:avLst/>
          </a:prstGeom>
        </p:spPr>
        <p:style>
          <a:lnRef idx="2">
            <a:schemeClr val="dk1"/>
          </a:lnRef>
          <a:fillRef idx="0">
            <a:schemeClr val="dk1"/>
          </a:fillRef>
          <a:effectRef idx="1">
            <a:schemeClr val="dk1"/>
          </a:effectRef>
          <a:fontRef idx="minor">
            <a:schemeClr val="tx1"/>
          </a:fontRef>
        </p:style>
      </p:cxnSp>
      <p:cxnSp>
        <p:nvCxnSpPr>
          <p:cNvPr id="92" name="Straight Connector 91"/>
          <p:cNvCxnSpPr/>
          <p:nvPr/>
        </p:nvCxnSpPr>
        <p:spPr>
          <a:xfrm rot="5400000">
            <a:off x="5167312" y="4510088"/>
            <a:ext cx="639763" cy="1588"/>
          </a:xfrm>
          <a:prstGeom prst="line">
            <a:avLst/>
          </a:prstGeom>
        </p:spPr>
        <p:style>
          <a:lnRef idx="2">
            <a:schemeClr val="dk1"/>
          </a:lnRef>
          <a:fillRef idx="0">
            <a:schemeClr val="dk1"/>
          </a:fillRef>
          <a:effectRef idx="1">
            <a:schemeClr val="dk1"/>
          </a:effectRef>
          <a:fontRef idx="minor">
            <a:schemeClr val="tx1"/>
          </a:fontRef>
        </p:style>
      </p:cxnSp>
      <p:cxnSp>
        <p:nvCxnSpPr>
          <p:cNvPr id="95" name="Straight Arrow Connector 94"/>
          <p:cNvCxnSpPr/>
          <p:nvPr/>
        </p:nvCxnSpPr>
        <p:spPr>
          <a:xfrm>
            <a:off x="2362200" y="6537325"/>
            <a:ext cx="1676400" cy="158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99" name="Straight Arrow Connector 98"/>
          <p:cNvCxnSpPr/>
          <p:nvPr/>
        </p:nvCxnSpPr>
        <p:spPr>
          <a:xfrm rot="5400000">
            <a:off x="3963194" y="5850731"/>
            <a:ext cx="762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0" name="Straight Arrow Connector 99"/>
          <p:cNvCxnSpPr/>
          <p:nvPr/>
        </p:nvCxnSpPr>
        <p:spPr>
          <a:xfrm rot="5400000">
            <a:off x="5257007" y="5850731"/>
            <a:ext cx="7620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6" name="Title 1"/>
          <p:cNvSpPr txBox="1">
            <a:spLocks/>
          </p:cNvSpPr>
          <p:nvPr/>
        </p:nvSpPr>
        <p:spPr>
          <a:xfrm>
            <a:off x="0" y="0"/>
            <a:ext cx="9144000" cy="1143000"/>
          </a:xfrm>
          <a:prstGeom prst="rect">
            <a:avLst/>
          </a:prstGeom>
        </p:spPr>
        <p:txBody>
          <a:bodyPr>
            <a:normAutofit/>
          </a:bodyPr>
          <a:lstStyle/>
          <a:p>
            <a:pPr algn="ctr" fontAlgn="auto">
              <a:spcAft>
                <a:spcPts val="0"/>
              </a:spcAft>
              <a:defRPr/>
            </a:pPr>
            <a:r>
              <a:rPr lang="en-US" sz="3600" b="1" dirty="0">
                <a:solidFill>
                  <a:srgbClr val="00B050"/>
                </a:solidFill>
                <a:latin typeface="+mj-lt"/>
                <a:ea typeface="+mj-ea"/>
                <a:cs typeface="+mj-cs"/>
              </a:rPr>
              <a:t>Role of Accumulation of </a:t>
            </a:r>
            <a:r>
              <a:rPr lang="en-US" sz="3600" b="1" dirty="0" err="1">
                <a:solidFill>
                  <a:srgbClr val="00B050"/>
                </a:solidFill>
                <a:latin typeface="+mj-lt"/>
                <a:ea typeface="+mj-ea"/>
                <a:cs typeface="+mj-cs"/>
              </a:rPr>
              <a:t>Cytosolic</a:t>
            </a:r>
            <a:r>
              <a:rPr lang="en-US" sz="3600" b="1" dirty="0">
                <a:solidFill>
                  <a:srgbClr val="00B050"/>
                </a:solidFill>
                <a:latin typeface="+mj-lt"/>
                <a:ea typeface="+mj-ea"/>
                <a:cs typeface="+mj-cs"/>
              </a:rPr>
              <a:t> Ca</a:t>
            </a:r>
            <a:r>
              <a:rPr lang="en-US" sz="3600" b="1" baseline="30000" dirty="0">
                <a:solidFill>
                  <a:srgbClr val="00B050"/>
                </a:solidFill>
                <a:latin typeface="+mj-lt"/>
                <a:ea typeface="+mj-ea"/>
                <a:cs typeface="+mj-cs"/>
              </a:rPr>
              <a:t>+2</a:t>
            </a:r>
          </a:p>
        </p:txBody>
      </p:sp>
      <p:cxnSp>
        <p:nvCxnSpPr>
          <p:cNvPr id="107" name="Straight Connector 106"/>
          <p:cNvCxnSpPr/>
          <p:nvPr/>
        </p:nvCxnSpPr>
        <p:spPr>
          <a:xfrm rot="5400000">
            <a:off x="6599238" y="3078163"/>
            <a:ext cx="1279525" cy="3175"/>
          </a:xfrm>
          <a:prstGeom prst="line">
            <a:avLst/>
          </a:prstGeom>
        </p:spPr>
        <p:style>
          <a:lnRef idx="2">
            <a:schemeClr val="dk1"/>
          </a:lnRef>
          <a:fillRef idx="0">
            <a:schemeClr val="dk1"/>
          </a:fillRef>
          <a:effectRef idx="1">
            <a:schemeClr val="dk1"/>
          </a:effectRef>
          <a:fontRef idx="minor">
            <a:schemeClr val="tx1"/>
          </a:fontRef>
        </p:style>
      </p:cxnSp>
      <p:sp>
        <p:nvSpPr>
          <p:cNvPr id="78901" name="TextBox 31"/>
          <p:cNvSpPr txBox="1">
            <a:spLocks noChangeArrowheads="1"/>
          </p:cNvSpPr>
          <p:nvPr/>
        </p:nvSpPr>
        <p:spPr bwMode="auto">
          <a:xfrm>
            <a:off x="7010400" y="3759200"/>
            <a:ext cx="1981200" cy="584200"/>
          </a:xfrm>
          <a:prstGeom prst="rect">
            <a:avLst/>
          </a:prstGeom>
          <a:noFill/>
          <a:ln w="9525">
            <a:solidFill>
              <a:schemeClr val="tx1"/>
            </a:solidFill>
            <a:miter lim="800000"/>
            <a:headEnd/>
            <a:tailEnd/>
          </a:ln>
        </p:spPr>
        <p:txBody>
          <a:bodyPr>
            <a:spAutoFit/>
          </a:bodyPr>
          <a:lstStyle/>
          <a:p>
            <a:r>
              <a:rPr lang="en-US" sz="1600" b="1">
                <a:solidFill>
                  <a:srgbClr val="0000FF"/>
                </a:solidFill>
                <a:latin typeface="Calibri" pitchFamily="34" charset="0"/>
              </a:rPr>
              <a:t>NT release</a:t>
            </a:r>
          </a:p>
          <a:p>
            <a:r>
              <a:rPr lang="en-US" sz="1600" b="1">
                <a:solidFill>
                  <a:srgbClr val="0000FF"/>
                </a:solidFill>
                <a:latin typeface="Calibri" pitchFamily="34" charset="0"/>
              </a:rPr>
              <a:t> (Glut. &amp; Catechol.) </a:t>
            </a:r>
            <a:endParaRPr lang="en-IN" sz="1600" b="1">
              <a:solidFill>
                <a:srgbClr val="0000FF"/>
              </a:solidFill>
              <a:latin typeface="Calibr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0" y="0"/>
            <a:ext cx="9144000" cy="1557338"/>
          </a:xfrm>
        </p:spPr>
        <p:txBody>
          <a:bodyPr/>
          <a:lstStyle/>
          <a:p>
            <a:r>
              <a:rPr lang="en-US" sz="3600" b="1" dirty="0" smtClean="0">
                <a:solidFill>
                  <a:srgbClr val="00B050"/>
                </a:solidFill>
              </a:rPr>
              <a:t>      Cellular Mechanisms of Brain Injury-     </a:t>
            </a:r>
            <a:br>
              <a:rPr lang="en-US" sz="3600" b="1" dirty="0" smtClean="0">
                <a:solidFill>
                  <a:srgbClr val="00B050"/>
                </a:solidFill>
              </a:rPr>
            </a:br>
            <a:r>
              <a:rPr lang="en-US" sz="3600" b="1" dirty="0" smtClean="0">
                <a:solidFill>
                  <a:srgbClr val="00B050"/>
                </a:solidFill>
              </a:rPr>
              <a:t>      </a:t>
            </a:r>
            <a:r>
              <a:rPr lang="en-US" sz="3600" b="1" i="1" dirty="0" smtClean="0">
                <a:solidFill>
                  <a:srgbClr val="C00000"/>
                </a:solidFill>
              </a:rPr>
              <a:t>Biochemical</a:t>
            </a:r>
            <a:r>
              <a:rPr lang="en-US" sz="3600" b="1" dirty="0" smtClean="0">
                <a:solidFill>
                  <a:srgbClr val="C00000"/>
                </a:solidFill>
              </a:rPr>
              <a:t> </a:t>
            </a:r>
          </a:p>
        </p:txBody>
      </p:sp>
      <p:graphicFrame>
        <p:nvGraphicFramePr>
          <p:cNvPr id="5" name="Content Placeholder 4"/>
          <p:cNvGraphicFramePr>
            <a:graphicFrameLocks noGrp="1"/>
          </p:cNvGraphicFramePr>
          <p:nvPr>
            <p:ph idx="1"/>
          </p:nvPr>
        </p:nvGraphicFramePr>
        <p:xfrm>
          <a:off x="457200" y="1124744"/>
          <a:ext cx="8382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4330824" cy="980728"/>
          </a:xfrm>
          <a:ln/>
        </p:spPr>
        <p:style>
          <a:lnRef idx="1">
            <a:schemeClr val="accent1"/>
          </a:lnRef>
          <a:fillRef idx="2">
            <a:schemeClr val="accent1"/>
          </a:fillRef>
          <a:effectRef idx="1">
            <a:schemeClr val="accent1"/>
          </a:effectRef>
          <a:fontRef idx="minor">
            <a:schemeClr val="dk1"/>
          </a:fontRef>
        </p:style>
        <p:txBody>
          <a:bodyPr>
            <a:normAutofit/>
          </a:bodyPr>
          <a:lstStyle/>
          <a:p>
            <a:pPr fontAlgn="auto">
              <a:spcAft>
                <a:spcPts val="0"/>
              </a:spcAft>
              <a:defRPr/>
            </a:pPr>
            <a:r>
              <a:rPr lang="en-US" dirty="0" smtClean="0"/>
              <a:t>Free </a:t>
            </a:r>
            <a:r>
              <a:rPr lang="en-US" dirty="0" err="1" smtClean="0"/>
              <a:t>radicles</a:t>
            </a:r>
            <a:endParaRPr lang="en-US" dirty="0"/>
          </a:p>
        </p:txBody>
      </p:sp>
      <p:sp>
        <p:nvSpPr>
          <p:cNvPr id="3" name="Content Placeholder 2"/>
          <p:cNvSpPr>
            <a:spLocks noGrp="1"/>
          </p:cNvSpPr>
          <p:nvPr>
            <p:ph idx="1"/>
          </p:nvPr>
        </p:nvSpPr>
        <p:spPr>
          <a:xfrm>
            <a:off x="457200" y="1609725"/>
            <a:ext cx="3683000" cy="4846638"/>
          </a:xfrm>
        </p:spPr>
        <p:txBody>
          <a:bodyPr>
            <a:normAutofit fontScale="92500" lnSpcReduction="20000"/>
          </a:bodyPr>
          <a:lstStyle/>
          <a:p>
            <a:pPr marL="274320" indent="-274320" fontAlgn="auto">
              <a:lnSpc>
                <a:spcPct val="150000"/>
              </a:lnSpc>
              <a:spcAft>
                <a:spcPts val="0"/>
              </a:spcAft>
              <a:buClr>
                <a:srgbClr val="00B050"/>
              </a:buClr>
              <a:buFont typeface="Wingdings" pitchFamily="2" charset="2"/>
              <a:buChar char="v"/>
              <a:defRPr/>
            </a:pPr>
            <a:r>
              <a:rPr lang="en-US" sz="2400" b="1" dirty="0" smtClean="0">
                <a:solidFill>
                  <a:srgbClr val="00206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Highly reactive compounds with odd number  of  electrons in their outer orbital</a:t>
            </a:r>
          </a:p>
          <a:p>
            <a:pPr marL="274320" indent="-274320" fontAlgn="auto">
              <a:lnSpc>
                <a:spcPct val="150000"/>
              </a:lnSpc>
              <a:spcAft>
                <a:spcPts val="0"/>
              </a:spcAft>
              <a:buClr>
                <a:srgbClr val="00B050"/>
              </a:buClr>
              <a:buFont typeface="Wingdings" pitchFamily="2" charset="2"/>
              <a:buChar char="v"/>
              <a:defRPr/>
            </a:pPr>
            <a:r>
              <a:rPr lang="en-US" sz="2400" dirty="0" smtClean="0">
                <a:latin typeface="Times New Roman" pitchFamily="18" charset="0"/>
                <a:cs typeface="Times New Roman" pitchFamily="18" charset="0"/>
              </a:rPr>
              <a:t> React with cellular membrane components &amp; generate     further new free radicals, thus resulting in 	irreversible biochemical injury  </a:t>
            </a:r>
          </a:p>
          <a:p>
            <a:pPr marL="274320" indent="-274320" fontAlgn="auto">
              <a:spcAft>
                <a:spcPts val="0"/>
              </a:spcAft>
              <a:buClr>
                <a:schemeClr val="accent3"/>
              </a:buClr>
              <a:buFont typeface="Wingdings 2"/>
              <a:buChar char=""/>
              <a:defRPr/>
            </a:pPr>
            <a:endParaRPr lang="en-US" dirty="0">
              <a:latin typeface="Times New Roman" pitchFamily="18" charset="0"/>
              <a:cs typeface="Times New Roman" pitchFamily="18" charset="0"/>
            </a:endParaRPr>
          </a:p>
        </p:txBody>
      </p:sp>
      <p:pic>
        <p:nvPicPr>
          <p:cNvPr id="482306" name="Picture 2" descr="http://www.americannursetoday.com/uploadedImages/Publications/American_Nurse_Today/Issues/2011-04/Articles/Free%20radicals_Fig%201(1).jpg"/>
          <p:cNvPicPr>
            <a:picLocks noChangeAspect="1" noChangeArrowheads="1"/>
          </p:cNvPicPr>
          <p:nvPr/>
        </p:nvPicPr>
        <p:blipFill>
          <a:blip r:embed="rId2" cstate="print"/>
          <a:srcRect/>
          <a:stretch>
            <a:fillRect/>
          </a:stretch>
        </p:blipFill>
        <p:spPr bwMode="auto">
          <a:xfrm>
            <a:off x="4211959" y="1268760"/>
            <a:ext cx="4248473" cy="53795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520" y="692696"/>
            <a:ext cx="3744416" cy="770978"/>
          </a:xfrm>
        </p:spPr>
        <p:style>
          <a:lnRef idx="2">
            <a:schemeClr val="accent1"/>
          </a:lnRef>
          <a:fillRef idx="1">
            <a:schemeClr val="lt1"/>
          </a:fillRef>
          <a:effectRef idx="0">
            <a:schemeClr val="accent1"/>
          </a:effectRef>
          <a:fontRef idx="minor">
            <a:schemeClr val="dk1"/>
          </a:fontRef>
        </p:style>
        <p:txBody>
          <a:bodyPr>
            <a:normAutofit fontScale="90000"/>
          </a:bodyPr>
          <a:lstStyle/>
          <a:p>
            <a:pPr fontAlgn="auto">
              <a:spcAft>
                <a:spcPts val="0"/>
              </a:spcAft>
              <a:defRPr/>
            </a:pPr>
            <a:r>
              <a:rPr lang="en-US" dirty="0" smtClean="0"/>
              <a:t>Free </a:t>
            </a:r>
            <a:r>
              <a:rPr lang="en-US" dirty="0" err="1" smtClean="0"/>
              <a:t>radicles</a:t>
            </a:r>
            <a:endParaRPr lang="en-US" dirty="0"/>
          </a:p>
        </p:txBody>
      </p:sp>
      <p:sp>
        <p:nvSpPr>
          <p:cNvPr id="5" name="Content Placeholder 4"/>
          <p:cNvSpPr>
            <a:spLocks noGrp="1"/>
          </p:cNvSpPr>
          <p:nvPr>
            <p:ph sz="half" idx="4294967295"/>
          </p:nvPr>
        </p:nvSpPr>
        <p:spPr>
          <a:xfrm>
            <a:off x="323528" y="2636838"/>
            <a:ext cx="3168972" cy="3489325"/>
          </a:xfrm>
        </p:spPr>
        <p:style>
          <a:lnRef idx="2">
            <a:schemeClr val="accent1"/>
          </a:lnRef>
          <a:fillRef idx="1">
            <a:schemeClr val="lt1"/>
          </a:fillRef>
          <a:effectRef idx="0">
            <a:schemeClr val="accent1"/>
          </a:effectRef>
          <a:fontRef idx="minor">
            <a:schemeClr val="dk1"/>
          </a:fontRef>
        </p:style>
        <p:txBody>
          <a:bodyPr>
            <a:normAutofit/>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Neonatal brain has high con. Of PUFA in neuronal membranes and is  deficient in anti-oxidant capacity; hence more prone to injury</a:t>
            </a:r>
          </a:p>
          <a:p>
            <a:pPr marL="274320" indent="-274320" fontAlgn="auto">
              <a:spcAft>
                <a:spcPts val="0"/>
              </a:spcAft>
              <a:buClr>
                <a:schemeClr val="accent3"/>
              </a:buClr>
              <a:buFont typeface="Wingdings 2"/>
              <a:buChar char=""/>
              <a:defRPr/>
            </a:pPr>
            <a:endParaRPr lang="en-US" dirty="0">
              <a:latin typeface="Times New Roman" pitchFamily="18" charset="0"/>
              <a:cs typeface="Times New Roman" pitchFamily="18" charset="0"/>
            </a:endParaRPr>
          </a:p>
        </p:txBody>
      </p:sp>
      <p:pic>
        <p:nvPicPr>
          <p:cNvPr id="481282" name="Picture 2" descr="http://neoreviews.aappublications.org/content/3/6/e99/F3.large.jpg"/>
          <p:cNvPicPr>
            <a:picLocks noChangeAspect="1" noChangeArrowheads="1"/>
          </p:cNvPicPr>
          <p:nvPr/>
        </p:nvPicPr>
        <p:blipFill>
          <a:blip r:embed="rId2" cstate="print"/>
          <a:srcRect/>
          <a:stretch>
            <a:fillRect/>
          </a:stretch>
        </p:blipFill>
        <p:spPr bwMode="auto">
          <a:xfrm>
            <a:off x="4175448" y="0"/>
            <a:ext cx="4968552" cy="6669360"/>
          </a:xfrm>
          <a:prstGeom prst="rect">
            <a:avLst/>
          </a:prstGeom>
          <a:ln/>
        </p:spPr>
        <p:style>
          <a:lnRef idx="0">
            <a:schemeClr val="accent1"/>
          </a:lnRef>
          <a:fillRef idx="3">
            <a:schemeClr val="accent1"/>
          </a:fillRef>
          <a:effectRef idx="3">
            <a:schemeClr val="accent1"/>
          </a:effectRef>
          <a:fontRef idx="minor">
            <a:schemeClr val="lt1"/>
          </a:fontRef>
        </p:style>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971800" y="0"/>
            <a:ext cx="4800600" cy="1190625"/>
          </a:xfrm>
        </p:spPr>
        <p:txBody>
          <a:bodyPr/>
          <a:lstStyle/>
          <a:p>
            <a:r>
              <a:rPr lang="en-US" sz="3200" dirty="0" smtClean="0">
                <a:solidFill>
                  <a:schemeClr val="tx1"/>
                </a:solidFill>
              </a:rPr>
              <a:t>EFFECT OF ROS</a:t>
            </a:r>
          </a:p>
        </p:txBody>
      </p:sp>
      <p:sp>
        <p:nvSpPr>
          <p:cNvPr id="82947" name="Rectangle 3"/>
          <p:cNvSpPr>
            <a:spLocks noGrp="1" noChangeArrowheads="1"/>
          </p:cNvSpPr>
          <p:nvPr>
            <p:ph idx="1"/>
          </p:nvPr>
        </p:nvSpPr>
        <p:spPr>
          <a:xfrm>
            <a:off x="3810000" y="1689100"/>
            <a:ext cx="1676400" cy="566738"/>
          </a:xfrm>
        </p:spPr>
        <p:txBody>
          <a:bodyPr/>
          <a:lstStyle/>
          <a:p>
            <a:pPr marL="0" indent="0" algn="ctr">
              <a:lnSpc>
                <a:spcPct val="90000"/>
              </a:lnSpc>
              <a:buFont typeface="Wingdings" pitchFamily="2" charset="2"/>
              <a:buNone/>
            </a:pPr>
            <a:r>
              <a:rPr lang="en-US" dirty="0" smtClean="0">
                <a:solidFill>
                  <a:srgbClr val="FF0000"/>
                </a:solidFill>
              </a:rPr>
              <a:t>ROS</a:t>
            </a:r>
          </a:p>
        </p:txBody>
      </p:sp>
      <p:sp>
        <p:nvSpPr>
          <p:cNvPr id="82948" name="Rectangle 4"/>
          <p:cNvSpPr>
            <a:spLocks noChangeArrowheads="1"/>
          </p:cNvSpPr>
          <p:nvPr/>
        </p:nvSpPr>
        <p:spPr bwMode="auto">
          <a:xfrm>
            <a:off x="419100" y="2209800"/>
            <a:ext cx="2171700" cy="669925"/>
          </a:xfrm>
          <a:prstGeom prst="rect">
            <a:avLst/>
          </a:prstGeom>
          <a:noFill/>
          <a:ln w="12700">
            <a:noFill/>
            <a:miter lim="800000"/>
            <a:headEnd/>
            <a:tailEnd/>
          </a:ln>
        </p:spPr>
        <p:txBody>
          <a:bodyPr lIns="90488" tIns="44450" rIns="90488" bIns="44450"/>
          <a:lstStyle/>
          <a:p>
            <a:pPr algn="ctr" eaLnBrk="0" hangingPunct="0">
              <a:spcBef>
                <a:spcPct val="20000"/>
              </a:spcBef>
              <a:buClr>
                <a:srgbClr val="FFFF00"/>
              </a:buClr>
              <a:buSzPct val="69000"/>
              <a:buFont typeface="Monotype Sorts" pitchFamily="2" charset="2"/>
              <a:buNone/>
            </a:pPr>
            <a:r>
              <a:rPr lang="en-US" b="1" dirty="0">
                <a:solidFill>
                  <a:srgbClr val="FF0000"/>
                </a:solidFill>
              </a:rPr>
              <a:t>    </a:t>
            </a:r>
            <a:r>
              <a:rPr lang="en-US" b="1" dirty="0"/>
              <a:t>DNA strand breakage</a:t>
            </a:r>
          </a:p>
        </p:txBody>
      </p:sp>
      <p:sp>
        <p:nvSpPr>
          <p:cNvPr id="82949" name="Rectangle 5"/>
          <p:cNvSpPr>
            <a:spLocks noChangeArrowheads="1"/>
          </p:cNvSpPr>
          <p:nvPr/>
        </p:nvSpPr>
        <p:spPr bwMode="auto">
          <a:xfrm>
            <a:off x="2327275" y="2780928"/>
            <a:ext cx="2473325" cy="576064"/>
          </a:xfrm>
          <a:prstGeom prst="rect">
            <a:avLst/>
          </a:prstGeom>
          <a:noFill/>
          <a:ln w="12700">
            <a:noFill/>
            <a:miter lim="800000"/>
            <a:headEnd/>
            <a:tailEnd/>
          </a:ln>
        </p:spPr>
        <p:txBody>
          <a:bodyPr lIns="90488" tIns="44450" rIns="90488" bIns="44450"/>
          <a:lstStyle/>
          <a:p>
            <a:pPr algn="ctr" eaLnBrk="0" hangingPunct="0">
              <a:spcBef>
                <a:spcPct val="20000"/>
              </a:spcBef>
              <a:buClr>
                <a:srgbClr val="FFFF00"/>
              </a:buClr>
              <a:buSzPct val="69000"/>
              <a:buFont typeface="Monotype Sorts" pitchFamily="2" charset="2"/>
              <a:buNone/>
            </a:pPr>
            <a:r>
              <a:rPr lang="en-US" b="1" dirty="0">
                <a:solidFill>
                  <a:srgbClr val="FF0000"/>
                </a:solidFill>
              </a:rPr>
              <a:t>   </a:t>
            </a:r>
            <a:r>
              <a:rPr lang="en-US" b="1" dirty="0"/>
              <a:t>Lipid        </a:t>
            </a:r>
            <a:r>
              <a:rPr lang="en-US" b="1" dirty="0" err="1"/>
              <a:t>peroxidation</a:t>
            </a:r>
            <a:endParaRPr lang="en-US" b="1" dirty="0"/>
          </a:p>
        </p:txBody>
      </p:sp>
      <p:sp>
        <p:nvSpPr>
          <p:cNvPr id="82950" name="Rectangle 6"/>
          <p:cNvSpPr>
            <a:spLocks noChangeArrowheads="1"/>
          </p:cNvSpPr>
          <p:nvPr/>
        </p:nvSpPr>
        <p:spPr bwMode="auto">
          <a:xfrm>
            <a:off x="5041900" y="2636912"/>
            <a:ext cx="4102100" cy="432048"/>
          </a:xfrm>
          <a:prstGeom prst="rect">
            <a:avLst/>
          </a:prstGeom>
          <a:noFill/>
          <a:ln w="12700">
            <a:noFill/>
            <a:miter lim="800000"/>
            <a:headEnd/>
            <a:tailEnd/>
          </a:ln>
        </p:spPr>
        <p:txBody>
          <a:bodyPr lIns="90488" tIns="44450" rIns="90488" bIns="44450"/>
          <a:lstStyle/>
          <a:p>
            <a:pPr algn="ctr" eaLnBrk="0" hangingPunct="0">
              <a:spcBef>
                <a:spcPct val="20000"/>
              </a:spcBef>
              <a:buClr>
                <a:srgbClr val="FFFF00"/>
              </a:buClr>
              <a:buSzPct val="69000"/>
              <a:buFont typeface="Monotype Sorts" pitchFamily="2" charset="2"/>
              <a:buNone/>
            </a:pPr>
            <a:r>
              <a:rPr lang="en-US" b="1" dirty="0" err="1"/>
              <a:t>Neutrophil</a:t>
            </a:r>
            <a:r>
              <a:rPr lang="en-US" b="1" dirty="0"/>
              <a:t> accumulation</a:t>
            </a:r>
          </a:p>
        </p:txBody>
      </p:sp>
      <p:sp>
        <p:nvSpPr>
          <p:cNvPr id="82951" name="Rectangle 7"/>
          <p:cNvSpPr>
            <a:spLocks noChangeArrowheads="1"/>
          </p:cNvSpPr>
          <p:nvPr/>
        </p:nvSpPr>
        <p:spPr bwMode="auto">
          <a:xfrm>
            <a:off x="2278063" y="4149080"/>
            <a:ext cx="2751137" cy="875358"/>
          </a:xfrm>
          <a:prstGeom prst="rect">
            <a:avLst/>
          </a:prstGeom>
          <a:noFill/>
          <a:ln w="12700">
            <a:noFill/>
            <a:miter lim="800000"/>
            <a:headEnd/>
            <a:tailEnd/>
          </a:ln>
        </p:spPr>
        <p:txBody>
          <a:bodyPr lIns="90488" tIns="44450" rIns="90488" bIns="44450"/>
          <a:lstStyle/>
          <a:p>
            <a:pPr algn="ctr" eaLnBrk="0" hangingPunct="0">
              <a:spcBef>
                <a:spcPct val="20000"/>
              </a:spcBef>
              <a:buClr>
                <a:srgbClr val="FFFF00"/>
              </a:buClr>
              <a:buSzPct val="69000"/>
              <a:buFont typeface="Monotype Sorts" pitchFamily="2" charset="2"/>
              <a:buNone/>
            </a:pPr>
            <a:r>
              <a:rPr lang="en-US" b="1" dirty="0"/>
              <a:t>Release of proteases, </a:t>
            </a:r>
            <a:r>
              <a:rPr lang="en-US" b="1" dirty="0" err="1"/>
              <a:t>myeloperoxidase</a:t>
            </a:r>
            <a:r>
              <a:rPr lang="en-US" b="1" dirty="0"/>
              <a:t>, prostaglandins</a:t>
            </a:r>
          </a:p>
        </p:txBody>
      </p:sp>
      <p:sp>
        <p:nvSpPr>
          <p:cNvPr id="82952" name="Rectangle 8"/>
          <p:cNvSpPr>
            <a:spLocks noChangeArrowheads="1"/>
          </p:cNvSpPr>
          <p:nvPr/>
        </p:nvSpPr>
        <p:spPr bwMode="auto">
          <a:xfrm>
            <a:off x="2043113" y="5733256"/>
            <a:ext cx="2816919" cy="421482"/>
          </a:xfrm>
          <a:prstGeom prst="rect">
            <a:avLst/>
          </a:prstGeom>
          <a:noFill/>
          <a:ln w="12700">
            <a:noFill/>
            <a:miter lim="800000"/>
            <a:headEnd/>
            <a:tailEnd/>
          </a:ln>
        </p:spPr>
        <p:txBody>
          <a:bodyPr lIns="90488" tIns="44450" rIns="90488" bIns="44450"/>
          <a:lstStyle/>
          <a:p>
            <a:pPr algn="ctr" eaLnBrk="0" hangingPunct="0">
              <a:spcBef>
                <a:spcPct val="20000"/>
              </a:spcBef>
              <a:buClr>
                <a:srgbClr val="FFFF00"/>
              </a:buClr>
              <a:buSzPct val="69000"/>
              <a:buFont typeface="Monotype Sorts" pitchFamily="2" charset="2"/>
              <a:buNone/>
            </a:pPr>
            <a:r>
              <a:rPr lang="en-US" b="1" dirty="0"/>
              <a:t>Tissue damage</a:t>
            </a:r>
          </a:p>
        </p:txBody>
      </p:sp>
      <p:sp>
        <p:nvSpPr>
          <p:cNvPr id="82953" name="Rectangle 9"/>
          <p:cNvSpPr>
            <a:spLocks noChangeArrowheads="1"/>
          </p:cNvSpPr>
          <p:nvPr/>
        </p:nvSpPr>
        <p:spPr bwMode="auto">
          <a:xfrm>
            <a:off x="4840288" y="5301208"/>
            <a:ext cx="2474912" cy="648072"/>
          </a:xfrm>
          <a:prstGeom prst="rect">
            <a:avLst/>
          </a:prstGeom>
          <a:noFill/>
          <a:ln w="12700">
            <a:noFill/>
            <a:miter lim="800000"/>
            <a:headEnd/>
            <a:tailEnd/>
          </a:ln>
        </p:spPr>
        <p:txBody>
          <a:bodyPr lIns="90488" tIns="44450" rIns="90488" bIns="44450"/>
          <a:lstStyle/>
          <a:p>
            <a:pPr algn="ctr" eaLnBrk="0" hangingPunct="0">
              <a:spcBef>
                <a:spcPct val="20000"/>
              </a:spcBef>
              <a:buClr>
                <a:srgbClr val="FFFF00"/>
              </a:buClr>
              <a:buSzPct val="69000"/>
              <a:buFont typeface="Monotype Sorts" pitchFamily="2" charset="2"/>
              <a:buNone/>
            </a:pPr>
            <a:r>
              <a:rPr lang="en-US" b="1" dirty="0" err="1"/>
              <a:t>Phagocytosis</a:t>
            </a:r>
            <a:endParaRPr lang="en-US" b="1" dirty="0"/>
          </a:p>
        </p:txBody>
      </p:sp>
      <p:sp>
        <p:nvSpPr>
          <p:cNvPr id="82954" name="Rectangle 10"/>
          <p:cNvSpPr>
            <a:spLocks noChangeArrowheads="1"/>
          </p:cNvSpPr>
          <p:nvPr/>
        </p:nvSpPr>
        <p:spPr bwMode="auto">
          <a:xfrm>
            <a:off x="6516217" y="3789040"/>
            <a:ext cx="2160240" cy="576064"/>
          </a:xfrm>
          <a:prstGeom prst="rect">
            <a:avLst/>
          </a:prstGeom>
          <a:noFill/>
          <a:ln w="12700">
            <a:noFill/>
            <a:miter lim="800000"/>
            <a:headEnd/>
            <a:tailEnd/>
          </a:ln>
        </p:spPr>
        <p:txBody>
          <a:bodyPr lIns="90488" tIns="44450" rIns="90488" bIns="44450"/>
          <a:lstStyle/>
          <a:p>
            <a:pPr algn="ctr" eaLnBrk="0" hangingPunct="0">
              <a:spcBef>
                <a:spcPct val="20000"/>
              </a:spcBef>
              <a:buClr>
                <a:srgbClr val="FFFF00"/>
              </a:buClr>
              <a:buSzPct val="69000"/>
              <a:buFont typeface="Monotype Sorts" pitchFamily="2" charset="2"/>
              <a:buNone/>
            </a:pPr>
            <a:r>
              <a:rPr lang="en-US" b="1" dirty="0"/>
              <a:t>PMN plugging of capillaries</a:t>
            </a:r>
          </a:p>
        </p:txBody>
      </p:sp>
      <p:sp>
        <p:nvSpPr>
          <p:cNvPr id="82955" name="Rectangle 11"/>
          <p:cNvSpPr>
            <a:spLocks noChangeArrowheads="1"/>
          </p:cNvSpPr>
          <p:nvPr/>
        </p:nvSpPr>
        <p:spPr bwMode="auto">
          <a:xfrm>
            <a:off x="6746875" y="5229200"/>
            <a:ext cx="1857573" cy="576064"/>
          </a:xfrm>
          <a:prstGeom prst="rect">
            <a:avLst/>
          </a:prstGeom>
          <a:noFill/>
          <a:ln w="12700">
            <a:noFill/>
            <a:miter lim="800000"/>
            <a:headEnd/>
            <a:tailEnd/>
          </a:ln>
        </p:spPr>
        <p:txBody>
          <a:bodyPr lIns="90488" tIns="44450" rIns="90488" bIns="44450"/>
          <a:lstStyle/>
          <a:p>
            <a:pPr algn="ctr" eaLnBrk="0" hangingPunct="0">
              <a:spcBef>
                <a:spcPct val="20000"/>
              </a:spcBef>
              <a:buClr>
                <a:srgbClr val="FFFF00"/>
              </a:buClr>
              <a:buSzPct val="69000"/>
              <a:buFont typeface="Monotype Sorts" pitchFamily="2" charset="2"/>
              <a:buNone/>
            </a:pPr>
            <a:r>
              <a:rPr lang="en-US" b="1" dirty="0"/>
              <a:t>Ischemia</a:t>
            </a:r>
          </a:p>
        </p:txBody>
      </p:sp>
      <p:sp>
        <p:nvSpPr>
          <p:cNvPr id="82956" name="Arc 12"/>
          <p:cNvSpPr>
            <a:spLocks/>
          </p:cNvSpPr>
          <p:nvPr/>
        </p:nvSpPr>
        <p:spPr bwMode="auto">
          <a:xfrm flipH="1">
            <a:off x="1506538" y="1909763"/>
            <a:ext cx="2684462" cy="3317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FFFFFF"/>
            </a:solidFill>
            <a:round/>
            <a:headEnd type="triangle" w="med" len="med"/>
            <a:tailEnd/>
          </a:ln>
        </p:spPr>
        <p:txBody>
          <a:bodyPr wrap="none" anchor="ctr"/>
          <a:lstStyle/>
          <a:p>
            <a:endParaRPr lang="en-US"/>
          </a:p>
        </p:txBody>
      </p:sp>
      <p:sp>
        <p:nvSpPr>
          <p:cNvPr id="82957" name="Arc 13"/>
          <p:cNvSpPr>
            <a:spLocks/>
          </p:cNvSpPr>
          <p:nvPr/>
        </p:nvSpPr>
        <p:spPr bwMode="auto">
          <a:xfrm flipH="1">
            <a:off x="2746375" y="1908175"/>
            <a:ext cx="1368425" cy="682625"/>
          </a:xfrm>
          <a:custGeom>
            <a:avLst/>
            <a:gdLst>
              <a:gd name="T0" fmla="*/ 0 w 21600"/>
              <a:gd name="T1" fmla="*/ 0 h 36140"/>
              <a:gd name="T2" fmla="*/ 2147483647 w 21600"/>
              <a:gd name="T3" fmla="*/ 2147483647 h 36140"/>
              <a:gd name="T4" fmla="*/ 0 w 21600"/>
              <a:gd name="T5" fmla="*/ 2147483647 h 36140"/>
              <a:gd name="T6" fmla="*/ 0 60000 65536"/>
              <a:gd name="T7" fmla="*/ 0 60000 65536"/>
              <a:gd name="T8" fmla="*/ 0 60000 65536"/>
              <a:gd name="T9" fmla="*/ 0 w 21600"/>
              <a:gd name="T10" fmla="*/ 0 h 36140"/>
              <a:gd name="T11" fmla="*/ 21600 w 21600"/>
              <a:gd name="T12" fmla="*/ 36140 h 36140"/>
            </a:gdLst>
            <a:ahLst/>
            <a:cxnLst>
              <a:cxn ang="T6">
                <a:pos x="T0" y="T1"/>
              </a:cxn>
              <a:cxn ang="T7">
                <a:pos x="T2" y="T3"/>
              </a:cxn>
              <a:cxn ang="T8">
                <a:pos x="T4" y="T5"/>
              </a:cxn>
            </a:cxnLst>
            <a:rect l="T9" t="T10" r="T11" b="T12"/>
            <a:pathLst>
              <a:path w="21600" h="36140" fill="none" extrusionOk="0">
                <a:moveTo>
                  <a:pt x="-1" y="0"/>
                </a:moveTo>
                <a:cubicBezTo>
                  <a:pt x="11929" y="0"/>
                  <a:pt x="21600" y="9670"/>
                  <a:pt x="21600" y="21600"/>
                </a:cubicBezTo>
                <a:cubicBezTo>
                  <a:pt x="21600" y="26978"/>
                  <a:pt x="19593" y="32162"/>
                  <a:pt x="15973" y="36140"/>
                </a:cubicBezTo>
              </a:path>
              <a:path w="21600" h="36140" stroke="0" extrusionOk="0">
                <a:moveTo>
                  <a:pt x="-1" y="0"/>
                </a:moveTo>
                <a:cubicBezTo>
                  <a:pt x="11929" y="0"/>
                  <a:pt x="21600" y="9670"/>
                  <a:pt x="21600" y="21600"/>
                </a:cubicBezTo>
                <a:cubicBezTo>
                  <a:pt x="21600" y="26978"/>
                  <a:pt x="19593" y="32162"/>
                  <a:pt x="15973" y="36140"/>
                </a:cubicBezTo>
                <a:lnTo>
                  <a:pt x="0" y="21600"/>
                </a:lnTo>
                <a:close/>
              </a:path>
            </a:pathLst>
          </a:custGeom>
          <a:noFill/>
          <a:ln w="12700">
            <a:solidFill>
              <a:srgbClr val="FFFFFF"/>
            </a:solidFill>
            <a:round/>
            <a:headEnd/>
            <a:tailEnd/>
          </a:ln>
        </p:spPr>
        <p:txBody>
          <a:bodyPr wrap="none" anchor="ctr"/>
          <a:lstStyle/>
          <a:p>
            <a:endParaRPr lang="en-US"/>
          </a:p>
        </p:txBody>
      </p:sp>
      <p:sp>
        <p:nvSpPr>
          <p:cNvPr id="82958" name="Arc 14"/>
          <p:cNvSpPr>
            <a:spLocks/>
          </p:cNvSpPr>
          <p:nvPr/>
        </p:nvSpPr>
        <p:spPr bwMode="auto">
          <a:xfrm>
            <a:off x="5143500" y="2017092"/>
            <a:ext cx="2705100" cy="331788"/>
          </a:xfrm>
          <a:custGeom>
            <a:avLst/>
            <a:gdLst>
              <a:gd name="T0" fmla="*/ 0 w 21769"/>
              <a:gd name="T1" fmla="*/ 2147483647 h 21600"/>
              <a:gd name="T2" fmla="*/ 2147483647 w 21769"/>
              <a:gd name="T3" fmla="*/ 2147483647 h 21600"/>
              <a:gd name="T4" fmla="*/ 2147483647 w 21769"/>
              <a:gd name="T5" fmla="*/ 2147483647 h 21600"/>
              <a:gd name="T6" fmla="*/ 0 60000 65536"/>
              <a:gd name="T7" fmla="*/ 0 60000 65536"/>
              <a:gd name="T8" fmla="*/ 0 60000 65536"/>
              <a:gd name="T9" fmla="*/ 0 w 21769"/>
              <a:gd name="T10" fmla="*/ 0 h 21600"/>
              <a:gd name="T11" fmla="*/ 21769 w 21769"/>
              <a:gd name="T12" fmla="*/ 21600 h 21600"/>
            </a:gdLst>
            <a:ahLst/>
            <a:cxnLst>
              <a:cxn ang="T6">
                <a:pos x="T0" y="T1"/>
              </a:cxn>
              <a:cxn ang="T7">
                <a:pos x="T2" y="T3"/>
              </a:cxn>
              <a:cxn ang="T8">
                <a:pos x="T4" y="T5"/>
              </a:cxn>
            </a:cxnLst>
            <a:rect l="T9" t="T10" r="T11" b="T12"/>
            <a:pathLst>
              <a:path w="21769" h="21600" fill="none" extrusionOk="0">
                <a:moveTo>
                  <a:pt x="-1" y="0"/>
                </a:moveTo>
                <a:cubicBezTo>
                  <a:pt x="56" y="0"/>
                  <a:pt x="112" y="-1"/>
                  <a:pt x="169" y="0"/>
                </a:cubicBezTo>
                <a:cubicBezTo>
                  <a:pt x="12098" y="0"/>
                  <a:pt x="21769" y="9670"/>
                  <a:pt x="21769" y="21600"/>
                </a:cubicBezTo>
              </a:path>
              <a:path w="21769" h="21600" stroke="0" extrusionOk="0">
                <a:moveTo>
                  <a:pt x="-1" y="0"/>
                </a:moveTo>
                <a:cubicBezTo>
                  <a:pt x="56" y="0"/>
                  <a:pt x="112" y="-1"/>
                  <a:pt x="169" y="0"/>
                </a:cubicBezTo>
                <a:cubicBezTo>
                  <a:pt x="12098" y="0"/>
                  <a:pt x="21769" y="9670"/>
                  <a:pt x="21769" y="21600"/>
                </a:cubicBezTo>
                <a:lnTo>
                  <a:pt x="169" y="21600"/>
                </a:lnTo>
                <a:close/>
              </a:path>
            </a:pathLst>
          </a:custGeom>
          <a:noFill/>
          <a:ln w="12700">
            <a:solidFill>
              <a:srgbClr val="FFFFFF"/>
            </a:solidFill>
            <a:round/>
            <a:headEnd type="triangle" w="med" len="med"/>
            <a:tailEnd/>
          </a:ln>
        </p:spPr>
        <p:txBody>
          <a:bodyPr wrap="none" anchor="ctr"/>
          <a:lstStyle/>
          <a:p>
            <a:endParaRPr lang="en-US"/>
          </a:p>
        </p:txBody>
      </p:sp>
      <p:sp>
        <p:nvSpPr>
          <p:cNvPr id="82959" name="Line 15"/>
          <p:cNvSpPr>
            <a:spLocks noChangeShapeType="1"/>
          </p:cNvSpPr>
          <p:nvPr/>
        </p:nvSpPr>
        <p:spPr bwMode="auto">
          <a:xfrm>
            <a:off x="1143000" y="3352800"/>
            <a:ext cx="69850" cy="369888"/>
          </a:xfrm>
          <a:prstGeom prst="line">
            <a:avLst/>
          </a:prstGeom>
          <a:noFill/>
          <a:ln w="12700">
            <a:solidFill>
              <a:srgbClr val="FFFFFF"/>
            </a:solidFill>
            <a:round/>
            <a:headEnd/>
            <a:tailEnd type="triangle" w="med" len="med"/>
          </a:ln>
        </p:spPr>
        <p:txBody>
          <a:bodyPr/>
          <a:lstStyle/>
          <a:p>
            <a:endParaRPr lang="en-US"/>
          </a:p>
        </p:txBody>
      </p:sp>
      <p:sp>
        <p:nvSpPr>
          <p:cNvPr id="82960" name="Rectangle 16"/>
          <p:cNvSpPr>
            <a:spLocks noChangeArrowheads="1"/>
          </p:cNvSpPr>
          <p:nvPr/>
        </p:nvSpPr>
        <p:spPr bwMode="auto">
          <a:xfrm>
            <a:off x="615950" y="3697288"/>
            <a:ext cx="1746250" cy="798512"/>
          </a:xfrm>
          <a:prstGeom prst="rect">
            <a:avLst/>
          </a:prstGeom>
          <a:noFill/>
          <a:ln w="12700">
            <a:noFill/>
            <a:miter lim="800000"/>
            <a:headEnd/>
            <a:tailEnd/>
          </a:ln>
        </p:spPr>
        <p:txBody>
          <a:bodyPr lIns="90488" tIns="44450" rIns="90488" bIns="44450"/>
          <a:lstStyle/>
          <a:p>
            <a:pPr algn="ctr" eaLnBrk="0" hangingPunct="0">
              <a:spcBef>
                <a:spcPct val="20000"/>
              </a:spcBef>
              <a:buClr>
                <a:srgbClr val="FFFF00"/>
              </a:buClr>
              <a:buSzPct val="69000"/>
              <a:buFont typeface="Monotype Sorts" pitchFamily="2" charset="2"/>
              <a:buNone/>
            </a:pPr>
            <a:r>
              <a:rPr lang="en-US" sz="2000" b="1" dirty="0"/>
              <a:t>Membrane damage</a:t>
            </a:r>
          </a:p>
        </p:txBody>
      </p:sp>
      <p:sp>
        <p:nvSpPr>
          <p:cNvPr id="82961" name="Rectangle 17"/>
          <p:cNvSpPr>
            <a:spLocks noChangeArrowheads="1"/>
          </p:cNvSpPr>
          <p:nvPr/>
        </p:nvSpPr>
        <p:spPr bwMode="auto">
          <a:xfrm>
            <a:off x="692150" y="5119688"/>
            <a:ext cx="1746250" cy="566737"/>
          </a:xfrm>
          <a:prstGeom prst="rect">
            <a:avLst/>
          </a:prstGeom>
          <a:noFill/>
          <a:ln w="12700">
            <a:noFill/>
            <a:miter lim="800000"/>
            <a:headEnd/>
            <a:tailEnd/>
          </a:ln>
        </p:spPr>
        <p:txBody>
          <a:bodyPr lIns="90488" tIns="44450" rIns="90488" bIns="44450"/>
          <a:lstStyle/>
          <a:p>
            <a:pPr algn="ctr" eaLnBrk="0" hangingPunct="0">
              <a:spcBef>
                <a:spcPct val="20000"/>
              </a:spcBef>
              <a:buClr>
                <a:srgbClr val="FFFF00"/>
              </a:buClr>
              <a:buSzPct val="69000"/>
              <a:buFont typeface="Monotype Sorts" pitchFamily="2" charset="2"/>
              <a:buNone/>
            </a:pPr>
            <a:r>
              <a:rPr lang="en-US" b="1" dirty="0"/>
              <a:t>Cell death</a:t>
            </a:r>
          </a:p>
        </p:txBody>
      </p:sp>
      <p:sp>
        <p:nvSpPr>
          <p:cNvPr id="82962" name="Line 18"/>
          <p:cNvSpPr>
            <a:spLocks noChangeShapeType="1"/>
          </p:cNvSpPr>
          <p:nvPr/>
        </p:nvSpPr>
        <p:spPr bwMode="auto">
          <a:xfrm>
            <a:off x="1427163" y="4502150"/>
            <a:ext cx="173037" cy="546100"/>
          </a:xfrm>
          <a:prstGeom prst="line">
            <a:avLst/>
          </a:prstGeom>
          <a:noFill/>
          <a:ln w="12700">
            <a:solidFill>
              <a:srgbClr val="FFFFFF"/>
            </a:solidFill>
            <a:round/>
            <a:headEnd/>
            <a:tailEnd type="triangle" w="med" len="med"/>
          </a:ln>
        </p:spPr>
        <p:txBody>
          <a:bodyPr/>
          <a:lstStyle/>
          <a:p>
            <a:endParaRPr lang="en-US"/>
          </a:p>
        </p:txBody>
      </p:sp>
      <p:sp>
        <p:nvSpPr>
          <p:cNvPr id="82963" name="Arc 19"/>
          <p:cNvSpPr>
            <a:spLocks/>
          </p:cNvSpPr>
          <p:nvPr/>
        </p:nvSpPr>
        <p:spPr bwMode="auto">
          <a:xfrm flipH="1" flipV="1">
            <a:off x="1801813" y="5554663"/>
            <a:ext cx="414337" cy="2730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FFFFFF"/>
            </a:solidFill>
            <a:round/>
            <a:headEnd/>
            <a:tailEnd type="triangle" w="med" len="med"/>
          </a:ln>
        </p:spPr>
        <p:txBody>
          <a:bodyPr wrap="none" anchor="ctr"/>
          <a:lstStyle/>
          <a:p>
            <a:endParaRPr lang="en-US"/>
          </a:p>
        </p:txBody>
      </p:sp>
      <p:sp>
        <p:nvSpPr>
          <p:cNvPr id="82964" name="Arc 20"/>
          <p:cNvSpPr>
            <a:spLocks/>
          </p:cNvSpPr>
          <p:nvPr/>
        </p:nvSpPr>
        <p:spPr bwMode="auto">
          <a:xfrm flipV="1">
            <a:off x="4808538" y="5340350"/>
            <a:ext cx="3116262" cy="508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FFFFFF"/>
            </a:solidFill>
            <a:round/>
            <a:headEnd type="triangle" w="med" len="med"/>
            <a:tailEnd type="triangle" w="med" len="med"/>
          </a:ln>
        </p:spPr>
        <p:txBody>
          <a:bodyPr wrap="none" anchor="ctr"/>
          <a:lstStyle/>
          <a:p>
            <a:endParaRPr lang="en-US"/>
          </a:p>
        </p:txBody>
      </p:sp>
      <p:sp>
        <p:nvSpPr>
          <p:cNvPr id="82965" name="Line 21"/>
          <p:cNvSpPr>
            <a:spLocks noChangeShapeType="1"/>
          </p:cNvSpPr>
          <p:nvPr/>
        </p:nvSpPr>
        <p:spPr bwMode="auto">
          <a:xfrm>
            <a:off x="6019800" y="3025775"/>
            <a:ext cx="0" cy="1012825"/>
          </a:xfrm>
          <a:prstGeom prst="line">
            <a:avLst/>
          </a:prstGeom>
          <a:noFill/>
          <a:ln w="12700">
            <a:solidFill>
              <a:srgbClr val="FFFFFF"/>
            </a:solidFill>
            <a:round/>
            <a:headEnd/>
            <a:tailEnd type="triangle" w="med" len="med"/>
          </a:ln>
        </p:spPr>
        <p:txBody>
          <a:bodyPr/>
          <a:lstStyle/>
          <a:p>
            <a:endParaRPr lang="en-US"/>
          </a:p>
        </p:txBody>
      </p:sp>
      <p:sp>
        <p:nvSpPr>
          <p:cNvPr id="82966" name="Line 22"/>
          <p:cNvSpPr>
            <a:spLocks noChangeShapeType="1"/>
          </p:cNvSpPr>
          <p:nvPr/>
        </p:nvSpPr>
        <p:spPr bwMode="auto">
          <a:xfrm>
            <a:off x="6019800" y="5189538"/>
            <a:ext cx="0" cy="449262"/>
          </a:xfrm>
          <a:prstGeom prst="line">
            <a:avLst/>
          </a:prstGeom>
          <a:noFill/>
          <a:ln w="12700">
            <a:solidFill>
              <a:srgbClr val="FFFFFF"/>
            </a:solidFill>
            <a:round/>
            <a:headEnd/>
            <a:tailEnd type="triangle" w="med" len="med"/>
          </a:ln>
        </p:spPr>
        <p:txBody>
          <a:bodyPr/>
          <a:lstStyle/>
          <a:p>
            <a:endParaRPr lang="en-US"/>
          </a:p>
        </p:txBody>
      </p:sp>
      <p:sp>
        <p:nvSpPr>
          <p:cNvPr id="82967" name="Line 23"/>
          <p:cNvSpPr>
            <a:spLocks noChangeShapeType="1"/>
          </p:cNvSpPr>
          <p:nvPr/>
        </p:nvSpPr>
        <p:spPr bwMode="auto">
          <a:xfrm>
            <a:off x="8001000" y="2865438"/>
            <a:ext cx="0" cy="642937"/>
          </a:xfrm>
          <a:prstGeom prst="line">
            <a:avLst/>
          </a:prstGeom>
          <a:noFill/>
          <a:ln w="12700">
            <a:solidFill>
              <a:srgbClr val="FFFFFF"/>
            </a:solidFill>
            <a:round/>
            <a:headEnd/>
            <a:tailEnd type="triangle" w="med" len="med"/>
          </a:ln>
        </p:spPr>
        <p:txBody>
          <a:bodyPr/>
          <a:lstStyle/>
          <a:p>
            <a:endParaRPr lang="en-US"/>
          </a:p>
        </p:txBody>
      </p:sp>
      <p:sp>
        <p:nvSpPr>
          <p:cNvPr id="82968" name="Line 24"/>
          <p:cNvSpPr>
            <a:spLocks noChangeShapeType="1"/>
          </p:cNvSpPr>
          <p:nvPr/>
        </p:nvSpPr>
        <p:spPr bwMode="auto">
          <a:xfrm flipH="1">
            <a:off x="7954963" y="4724400"/>
            <a:ext cx="46037" cy="304800"/>
          </a:xfrm>
          <a:prstGeom prst="line">
            <a:avLst/>
          </a:prstGeom>
          <a:noFill/>
          <a:ln w="12700">
            <a:solidFill>
              <a:srgbClr val="FFFFFF"/>
            </a:solidFill>
            <a:round/>
            <a:headEnd/>
            <a:tailEnd type="triangle" w="med" len="med"/>
          </a:ln>
        </p:spPr>
        <p:txBody>
          <a:bodyPr/>
          <a:lstStyle/>
          <a:p>
            <a:endParaRPr lang="en-US"/>
          </a:p>
        </p:txBody>
      </p:sp>
      <p:sp>
        <p:nvSpPr>
          <p:cNvPr id="82969" name="Line 25"/>
          <p:cNvSpPr>
            <a:spLocks noChangeShapeType="1"/>
          </p:cNvSpPr>
          <p:nvPr/>
        </p:nvSpPr>
        <p:spPr bwMode="auto">
          <a:xfrm>
            <a:off x="3657600" y="3157538"/>
            <a:ext cx="0" cy="254000"/>
          </a:xfrm>
          <a:prstGeom prst="line">
            <a:avLst/>
          </a:prstGeom>
          <a:noFill/>
          <a:ln w="12700">
            <a:solidFill>
              <a:srgbClr val="FFFFFF"/>
            </a:solidFill>
            <a:round/>
            <a:headEnd/>
            <a:tailEnd type="triangle" w="med" len="med"/>
          </a:ln>
        </p:spPr>
        <p:txBody>
          <a:bodyPr/>
          <a:lstStyle/>
          <a:p>
            <a:endParaRPr lang="en-US"/>
          </a:p>
        </p:txBody>
      </p:sp>
      <p:sp>
        <p:nvSpPr>
          <p:cNvPr id="26" name="Down Arrow 25"/>
          <p:cNvSpPr/>
          <p:nvPr/>
        </p:nvSpPr>
        <p:spPr>
          <a:xfrm rot="4062307">
            <a:off x="3146425" y="1476375"/>
            <a:ext cx="484188" cy="979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7" name="Right Arrow 26"/>
          <p:cNvSpPr/>
          <p:nvPr/>
        </p:nvSpPr>
        <p:spPr>
          <a:xfrm rot="2086163">
            <a:off x="5128315" y="1942100"/>
            <a:ext cx="1224790" cy="402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8148376">
            <a:off x="3810376" y="22612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3491880" y="3429000"/>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3419872" y="5085184"/>
            <a:ext cx="36004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7236296" y="2996952"/>
            <a:ext cx="360040"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7380312" y="4365104"/>
            <a:ext cx="484632"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rot="1854230">
            <a:off x="6351589" y="4221320"/>
            <a:ext cx="484632" cy="11753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1331640" y="2924944"/>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a:off x="1331640" y="4437112"/>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0" y="0"/>
            <a:ext cx="9144000" cy="1557338"/>
          </a:xfrm>
        </p:spPr>
        <p:txBody>
          <a:bodyPr/>
          <a:lstStyle/>
          <a:p>
            <a:r>
              <a:rPr lang="en-US" sz="3600" b="1" smtClean="0">
                <a:solidFill>
                  <a:srgbClr val="00B050"/>
                </a:solidFill>
              </a:rPr>
              <a:t>      Cellular Mechanisms of Brain Injury- </a:t>
            </a:r>
            <a:r>
              <a:rPr lang="en-US" sz="3600" b="1" i="1" smtClean="0">
                <a:solidFill>
                  <a:srgbClr val="C00000"/>
                </a:solidFill>
              </a:rPr>
              <a:t>Biochemical</a:t>
            </a:r>
            <a:r>
              <a:rPr lang="en-US" sz="3600" b="1" smtClean="0">
                <a:solidFill>
                  <a:srgbClr val="C00000"/>
                </a:solidFill>
              </a:rPr>
              <a:t> </a:t>
            </a:r>
          </a:p>
        </p:txBody>
      </p:sp>
      <p:graphicFrame>
        <p:nvGraphicFramePr>
          <p:cNvPr id="5" name="Content Placeholder 4"/>
          <p:cNvGraphicFramePr>
            <a:graphicFrameLocks noGrp="1"/>
          </p:cNvGraphicFramePr>
          <p:nvPr>
            <p:ph idx="1"/>
          </p:nvPr>
        </p:nvGraphicFramePr>
        <p:xfrm>
          <a:off x="457200" y="1124744"/>
          <a:ext cx="8382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p:cNvGraphicFramePr/>
          <p:nvPr/>
        </p:nvGraphicFramePr>
        <p:xfrm>
          <a:off x="6705600" y="3200400"/>
          <a:ext cx="2438400" cy="76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2467" name="Title 39"/>
          <p:cNvSpPr>
            <a:spLocks noGrp="1"/>
          </p:cNvSpPr>
          <p:nvPr>
            <p:ph type="title"/>
          </p:nvPr>
        </p:nvSpPr>
        <p:spPr>
          <a:xfrm>
            <a:off x="1066800" y="152400"/>
            <a:ext cx="7772400" cy="685800"/>
          </a:xfrm>
        </p:spPr>
        <p:txBody>
          <a:bodyPr/>
          <a:lstStyle/>
          <a:p>
            <a:pPr fontAlgn="auto">
              <a:spcAft>
                <a:spcPts val="0"/>
              </a:spcAft>
              <a:defRPr/>
            </a:pPr>
            <a:endParaRPr lang="en-US" sz="4000" smtClean="0"/>
          </a:p>
        </p:txBody>
      </p:sp>
      <p:grpSp>
        <p:nvGrpSpPr>
          <p:cNvPr id="2" name="Group 33"/>
          <p:cNvGrpSpPr/>
          <p:nvPr/>
        </p:nvGrpSpPr>
        <p:grpSpPr>
          <a:xfrm>
            <a:off x="2590800" y="2133601"/>
            <a:ext cx="4419600" cy="1295398"/>
            <a:chOff x="1190" y="0"/>
            <a:chExt cx="2436018" cy="609600"/>
          </a:xfrm>
          <a:solidFill>
            <a:srgbClr val="FF3399"/>
          </a:solidFill>
        </p:grpSpPr>
        <p:sp>
          <p:nvSpPr>
            <p:cNvPr id="36" name="Rounded Rectangle 35"/>
            <p:cNvSpPr/>
            <p:nvPr/>
          </p:nvSpPr>
          <p:spPr>
            <a:xfrm>
              <a:off x="1190" y="0"/>
              <a:ext cx="2436018" cy="60960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Rounded Rectangle 4"/>
            <p:cNvSpPr/>
            <p:nvPr/>
          </p:nvSpPr>
          <p:spPr>
            <a:xfrm>
              <a:off x="51941" y="30481"/>
              <a:ext cx="2343267" cy="148813"/>
            </a:xfrm>
            <a:prstGeom prst="rect">
              <a:avLst/>
            </a:prstGeom>
            <a:grpFill/>
          </p:spPr>
          <p:style>
            <a:lnRef idx="0">
              <a:scrgbClr r="0" g="0" b="0"/>
            </a:lnRef>
            <a:fillRef idx="0">
              <a:scrgbClr r="0" g="0" b="0"/>
            </a:fillRef>
            <a:effectRef idx="0">
              <a:scrgbClr r="0" g="0" b="0"/>
            </a:effectRef>
            <a:fontRef idx="minor">
              <a:schemeClr val="lt1"/>
            </a:fontRef>
          </p:style>
          <p:txBody>
            <a:bodyPr lIns="76200" tIns="76200" rIns="76200" bIns="76200" spcCol="1270"/>
            <a:lstStyle/>
            <a:p>
              <a:pPr algn="ctr" defTabSz="889000" fontAlgn="auto">
                <a:lnSpc>
                  <a:spcPct val="90000"/>
                </a:lnSpc>
                <a:spcBef>
                  <a:spcPts val="0"/>
                </a:spcBef>
                <a:spcAft>
                  <a:spcPct val="35000"/>
                </a:spcAft>
                <a:defRPr/>
              </a:pPr>
              <a:endParaRPr lang="en-US" sz="2000" dirty="0"/>
            </a:p>
            <a:p>
              <a:pPr algn="ctr" defTabSz="889000" fontAlgn="auto">
                <a:lnSpc>
                  <a:spcPct val="90000"/>
                </a:lnSpc>
                <a:spcBef>
                  <a:spcPts val="0"/>
                </a:spcBef>
                <a:spcAft>
                  <a:spcPct val="35000"/>
                </a:spcAft>
                <a:defRPr/>
              </a:pPr>
              <a:r>
                <a:rPr lang="en-US" sz="2000" dirty="0"/>
                <a:t>Inflammation</a:t>
              </a:r>
            </a:p>
            <a:p>
              <a:pPr algn="ctr" defTabSz="889000" fontAlgn="auto">
                <a:lnSpc>
                  <a:spcPct val="90000"/>
                </a:lnSpc>
                <a:spcBef>
                  <a:spcPts val="0"/>
                </a:spcBef>
                <a:spcAft>
                  <a:spcPct val="35000"/>
                </a:spcAft>
                <a:defRPr/>
              </a:pPr>
              <a:endParaRPr lang="en-US" sz="2000" dirty="0"/>
            </a:p>
            <a:p>
              <a:pPr algn="ctr" defTabSz="889000" fontAlgn="auto">
                <a:lnSpc>
                  <a:spcPct val="90000"/>
                </a:lnSpc>
                <a:spcBef>
                  <a:spcPts val="0"/>
                </a:spcBef>
                <a:spcAft>
                  <a:spcPct val="35000"/>
                </a:spcAft>
                <a:defRPr/>
              </a:pPr>
              <a:endParaRPr lang="en-US" sz="2000" dirty="0"/>
            </a:p>
          </p:txBody>
        </p:sp>
      </p:grpSp>
      <p:sp>
        <p:nvSpPr>
          <p:cNvPr id="38" name="Oval 37"/>
          <p:cNvSpPr>
            <a:spLocks noChangeArrowheads="1"/>
          </p:cNvSpPr>
          <p:nvPr/>
        </p:nvSpPr>
        <p:spPr bwMode="auto">
          <a:xfrm>
            <a:off x="2895600" y="3352800"/>
            <a:ext cx="681038" cy="649288"/>
          </a:xfrm>
          <a:prstGeom prst="ellipse">
            <a:avLst/>
          </a:prstGeom>
          <a:solidFill>
            <a:srgbClr val="FF3399"/>
          </a:solidFill>
          <a:ln w="9525" algn="ctr">
            <a:solidFill>
              <a:schemeClr val="tx1"/>
            </a:solidFill>
            <a:round/>
            <a:headEnd/>
            <a:tailEnd/>
          </a:ln>
        </p:spPr>
        <p:txBody>
          <a:bodyPr>
            <a:spAutoFit/>
          </a:bodyPr>
          <a:lstStyle/>
          <a:p>
            <a:endParaRPr lang="en-US">
              <a:solidFill>
                <a:srgbClr val="FF0000"/>
              </a:solidFill>
              <a:latin typeface="Constantia" pitchFamily="18" charset="0"/>
            </a:endParaRPr>
          </a:p>
        </p:txBody>
      </p:sp>
      <p:sp>
        <p:nvSpPr>
          <p:cNvPr id="39" name="Oval 38"/>
          <p:cNvSpPr>
            <a:spLocks noChangeArrowheads="1"/>
          </p:cNvSpPr>
          <p:nvPr/>
        </p:nvSpPr>
        <p:spPr bwMode="auto">
          <a:xfrm>
            <a:off x="6019800" y="3429000"/>
            <a:ext cx="681038" cy="649288"/>
          </a:xfrm>
          <a:prstGeom prst="ellipse">
            <a:avLst/>
          </a:prstGeom>
          <a:solidFill>
            <a:srgbClr val="FF3399"/>
          </a:solidFill>
          <a:ln w="9525" algn="ctr">
            <a:solidFill>
              <a:schemeClr val="tx1"/>
            </a:solidFill>
            <a:round/>
            <a:headEnd/>
            <a:tailEnd/>
          </a:ln>
        </p:spPr>
        <p:txBody>
          <a:bodyPr>
            <a:spAutoFit/>
          </a:bodyPr>
          <a:lstStyle/>
          <a:p>
            <a:endParaRPr lang="en-US">
              <a:latin typeface="Constantia" pitchFamily="18" charset="0"/>
            </a:endParaRPr>
          </a:p>
        </p:txBody>
      </p:sp>
      <p:sp>
        <p:nvSpPr>
          <p:cNvPr id="46" name="Rounded Rectangle 4"/>
          <p:cNvSpPr/>
          <p:nvPr/>
        </p:nvSpPr>
        <p:spPr>
          <a:xfrm>
            <a:off x="3657600" y="2286000"/>
            <a:ext cx="2241550" cy="685800"/>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Bef>
                <a:spcPts val="0"/>
              </a:spcBef>
              <a:spcAft>
                <a:spcPct val="35000"/>
              </a:spcAft>
              <a:defRPr/>
            </a:pPr>
            <a:endParaRPr lang="en-US" sz="2000" dirty="0"/>
          </a:p>
        </p:txBody>
      </p:sp>
      <p:sp>
        <p:nvSpPr>
          <p:cNvPr id="55" name="Rounded Rectangle 4"/>
          <p:cNvSpPr/>
          <p:nvPr/>
        </p:nvSpPr>
        <p:spPr>
          <a:xfrm>
            <a:off x="1295400" y="5203825"/>
            <a:ext cx="2401888" cy="717550"/>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Bef>
                <a:spcPts val="0"/>
              </a:spcBef>
              <a:spcAft>
                <a:spcPct val="35000"/>
              </a:spcAft>
              <a:defRPr/>
            </a:pPr>
            <a:endParaRPr lang="en-US" sz="2000" dirty="0"/>
          </a:p>
        </p:txBody>
      </p:sp>
      <p:grpSp>
        <p:nvGrpSpPr>
          <p:cNvPr id="85001" name="Group 57"/>
          <p:cNvGrpSpPr>
            <a:grpSpLocks/>
          </p:cNvGrpSpPr>
          <p:nvPr/>
        </p:nvGrpSpPr>
        <p:grpSpPr bwMode="auto">
          <a:xfrm>
            <a:off x="3505200" y="5105400"/>
            <a:ext cx="2514600" cy="685800"/>
            <a:chOff x="1190" y="0"/>
            <a:chExt cx="2436018" cy="609600"/>
          </a:xfrm>
        </p:grpSpPr>
        <p:sp>
          <p:nvSpPr>
            <p:cNvPr id="59" name="Rounded Rectangle 58"/>
            <p:cNvSpPr/>
            <p:nvPr/>
          </p:nvSpPr>
          <p:spPr>
            <a:xfrm>
              <a:off x="1190" y="0"/>
              <a:ext cx="2436018" cy="609600"/>
            </a:xfrm>
            <a:prstGeom prst="roundRect">
              <a:avLst>
                <a:gd name="adj" fmla="val 10000"/>
              </a:avLst>
            </a:prstGeom>
            <a:solidFill>
              <a:srgbClr val="780E2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0" name="Rounded Rectangle 4"/>
            <p:cNvSpPr/>
            <p:nvPr/>
          </p:nvSpPr>
          <p:spPr>
            <a:xfrm>
              <a:off x="1190" y="0"/>
              <a:ext cx="2400647" cy="574323"/>
            </a:xfrm>
            <a:prstGeom prst="rect">
              <a:avLst/>
            </a:prstGeom>
            <a:solidFill>
              <a:schemeClr val="bg2">
                <a:lumMod val="25000"/>
                <a:lumOff val="75000"/>
              </a:schemeClr>
            </a:solidFill>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Bef>
                  <a:spcPts val="0"/>
                </a:spcBef>
                <a:spcAft>
                  <a:spcPct val="35000"/>
                </a:spcAft>
                <a:defRPr/>
              </a:pPr>
              <a:r>
                <a:rPr lang="en-US" sz="2000" dirty="0"/>
                <a:t>Genetics</a:t>
              </a:r>
            </a:p>
          </p:txBody>
        </p:sp>
      </p:grpSp>
      <p:sp>
        <p:nvSpPr>
          <p:cNvPr id="47" name="Oval 46"/>
          <p:cNvSpPr>
            <a:spLocks noChangeArrowheads="1"/>
          </p:cNvSpPr>
          <p:nvPr/>
        </p:nvSpPr>
        <p:spPr bwMode="auto">
          <a:xfrm>
            <a:off x="3586163" y="5715000"/>
            <a:ext cx="681037" cy="649288"/>
          </a:xfrm>
          <a:prstGeom prst="ellipse">
            <a:avLst/>
          </a:prstGeom>
          <a:solidFill>
            <a:schemeClr val="bg2">
              <a:lumMod val="25000"/>
              <a:lumOff val="75000"/>
            </a:schemeClr>
          </a:solidFill>
          <a:ln w="9525" algn="ctr">
            <a:solidFill>
              <a:schemeClr val="tx1"/>
            </a:solidFill>
            <a:round/>
            <a:headEnd/>
            <a:tailEnd/>
          </a:ln>
        </p:spPr>
        <p:txBody>
          <a:bodyPr>
            <a:spAutoFit/>
          </a:bodyPr>
          <a:lstStyle/>
          <a:p>
            <a:pPr fontAlgn="auto">
              <a:spcBef>
                <a:spcPts val="0"/>
              </a:spcBef>
              <a:spcAft>
                <a:spcPts val="0"/>
              </a:spcAft>
              <a:defRPr/>
            </a:pPr>
            <a:endParaRPr lang="en-US">
              <a:latin typeface="+mn-lt"/>
              <a:cs typeface="+mn-cs"/>
            </a:endParaRPr>
          </a:p>
        </p:txBody>
      </p:sp>
      <p:sp>
        <p:nvSpPr>
          <p:cNvPr id="48" name="Oval 47"/>
          <p:cNvSpPr>
            <a:spLocks noChangeArrowheads="1"/>
          </p:cNvSpPr>
          <p:nvPr/>
        </p:nvSpPr>
        <p:spPr bwMode="auto">
          <a:xfrm>
            <a:off x="5257800" y="5715000"/>
            <a:ext cx="681038" cy="649288"/>
          </a:xfrm>
          <a:prstGeom prst="ellipse">
            <a:avLst/>
          </a:prstGeom>
          <a:solidFill>
            <a:schemeClr val="bg2">
              <a:lumMod val="25000"/>
              <a:lumOff val="75000"/>
            </a:schemeClr>
          </a:solidFill>
          <a:ln w="9525" algn="ctr">
            <a:solidFill>
              <a:schemeClr val="tx1"/>
            </a:solidFill>
            <a:round/>
            <a:headEnd/>
            <a:tailEnd/>
          </a:ln>
        </p:spPr>
        <p:txBody>
          <a:bodyPr>
            <a:spAutoFit/>
          </a:bodyPr>
          <a:lstStyle/>
          <a:p>
            <a:pPr fontAlgn="auto">
              <a:spcBef>
                <a:spcPts val="0"/>
              </a:spcBef>
              <a:spcAft>
                <a:spcPts val="0"/>
              </a:spcAft>
              <a:defRPr/>
            </a:pPr>
            <a:endParaRPr lang="en-US">
              <a:latin typeface="+mn-lt"/>
              <a:cs typeface="+mn-cs"/>
            </a:endParaRPr>
          </a:p>
        </p:txBody>
      </p:sp>
      <p:sp>
        <p:nvSpPr>
          <p:cNvPr id="85004" name="Rectangle 44"/>
          <p:cNvSpPr>
            <a:spLocks noChangeArrowheads="1"/>
          </p:cNvSpPr>
          <p:nvPr/>
        </p:nvSpPr>
        <p:spPr bwMode="auto">
          <a:xfrm>
            <a:off x="990600" y="1295400"/>
            <a:ext cx="914400" cy="400050"/>
          </a:xfrm>
          <a:prstGeom prst="rect">
            <a:avLst/>
          </a:prstGeom>
          <a:solidFill>
            <a:srgbClr val="E41C55"/>
          </a:solidFill>
          <a:ln w="9525" algn="ctr">
            <a:solidFill>
              <a:schemeClr val="tx1"/>
            </a:solidFill>
            <a:round/>
            <a:headEnd/>
            <a:tailEnd/>
          </a:ln>
        </p:spPr>
        <p:txBody>
          <a:bodyPr>
            <a:spAutoFit/>
          </a:bodyPr>
          <a:lstStyle/>
          <a:p>
            <a:pPr algn="ctr"/>
            <a:r>
              <a:rPr lang="en-US" sz="2000" b="1">
                <a:latin typeface="Constantia" pitchFamily="18" charset="0"/>
              </a:rPr>
              <a:t>TNF a</a:t>
            </a:r>
          </a:p>
        </p:txBody>
      </p:sp>
      <p:sp>
        <p:nvSpPr>
          <p:cNvPr id="85005" name="Rectangle 49"/>
          <p:cNvSpPr>
            <a:spLocks noChangeArrowheads="1"/>
          </p:cNvSpPr>
          <p:nvPr/>
        </p:nvSpPr>
        <p:spPr bwMode="auto">
          <a:xfrm>
            <a:off x="2362200" y="1295400"/>
            <a:ext cx="914400" cy="400050"/>
          </a:xfrm>
          <a:prstGeom prst="rect">
            <a:avLst/>
          </a:prstGeom>
          <a:solidFill>
            <a:srgbClr val="E41C55"/>
          </a:solidFill>
          <a:ln w="9525" algn="ctr">
            <a:solidFill>
              <a:schemeClr val="tx1"/>
            </a:solidFill>
            <a:round/>
            <a:headEnd/>
            <a:tailEnd/>
          </a:ln>
        </p:spPr>
        <p:txBody>
          <a:bodyPr>
            <a:spAutoFit/>
          </a:bodyPr>
          <a:lstStyle/>
          <a:p>
            <a:pPr algn="ctr"/>
            <a:r>
              <a:rPr lang="en-US" sz="2000" b="1">
                <a:latin typeface="Constantia" pitchFamily="18" charset="0"/>
              </a:rPr>
              <a:t>IL 1</a:t>
            </a:r>
          </a:p>
        </p:txBody>
      </p:sp>
      <p:sp>
        <p:nvSpPr>
          <p:cNvPr id="85006" name="Rectangle 52"/>
          <p:cNvSpPr>
            <a:spLocks noChangeArrowheads="1"/>
          </p:cNvSpPr>
          <p:nvPr/>
        </p:nvSpPr>
        <p:spPr bwMode="auto">
          <a:xfrm>
            <a:off x="3581400" y="1295400"/>
            <a:ext cx="914400" cy="400050"/>
          </a:xfrm>
          <a:prstGeom prst="rect">
            <a:avLst/>
          </a:prstGeom>
          <a:solidFill>
            <a:srgbClr val="E41C55"/>
          </a:solidFill>
          <a:ln w="9525" algn="ctr">
            <a:solidFill>
              <a:schemeClr val="tx1"/>
            </a:solidFill>
            <a:round/>
            <a:headEnd/>
            <a:tailEnd/>
          </a:ln>
        </p:spPr>
        <p:txBody>
          <a:bodyPr>
            <a:spAutoFit/>
          </a:bodyPr>
          <a:lstStyle/>
          <a:p>
            <a:pPr algn="ctr"/>
            <a:r>
              <a:rPr lang="en-US" sz="2000" b="1">
                <a:latin typeface="Constantia" pitchFamily="18" charset="0"/>
              </a:rPr>
              <a:t>IL 2</a:t>
            </a:r>
          </a:p>
        </p:txBody>
      </p:sp>
      <p:sp>
        <p:nvSpPr>
          <p:cNvPr id="85007" name="Rectangle 53"/>
          <p:cNvSpPr>
            <a:spLocks noChangeArrowheads="1"/>
          </p:cNvSpPr>
          <p:nvPr/>
        </p:nvSpPr>
        <p:spPr bwMode="auto">
          <a:xfrm>
            <a:off x="4876800" y="1295400"/>
            <a:ext cx="914400" cy="400050"/>
          </a:xfrm>
          <a:prstGeom prst="rect">
            <a:avLst/>
          </a:prstGeom>
          <a:solidFill>
            <a:srgbClr val="E41C55"/>
          </a:solidFill>
          <a:ln w="9525" algn="ctr">
            <a:solidFill>
              <a:schemeClr val="tx1"/>
            </a:solidFill>
            <a:round/>
            <a:headEnd/>
            <a:tailEnd/>
          </a:ln>
        </p:spPr>
        <p:txBody>
          <a:bodyPr>
            <a:spAutoFit/>
          </a:bodyPr>
          <a:lstStyle/>
          <a:p>
            <a:pPr algn="ctr"/>
            <a:r>
              <a:rPr lang="en-US" sz="2000" b="1">
                <a:latin typeface="Constantia" pitchFamily="18" charset="0"/>
              </a:rPr>
              <a:t>IL 6</a:t>
            </a:r>
          </a:p>
        </p:txBody>
      </p:sp>
      <p:sp>
        <p:nvSpPr>
          <p:cNvPr id="85008" name="Rectangle 55"/>
          <p:cNvSpPr>
            <a:spLocks noChangeArrowheads="1"/>
          </p:cNvSpPr>
          <p:nvPr/>
        </p:nvSpPr>
        <p:spPr bwMode="auto">
          <a:xfrm>
            <a:off x="6248400" y="1295400"/>
            <a:ext cx="914400" cy="400050"/>
          </a:xfrm>
          <a:prstGeom prst="rect">
            <a:avLst/>
          </a:prstGeom>
          <a:solidFill>
            <a:srgbClr val="E41C55"/>
          </a:solidFill>
          <a:ln w="9525" algn="ctr">
            <a:solidFill>
              <a:schemeClr val="tx1"/>
            </a:solidFill>
            <a:round/>
            <a:headEnd/>
            <a:tailEnd/>
          </a:ln>
        </p:spPr>
        <p:txBody>
          <a:bodyPr>
            <a:spAutoFit/>
          </a:bodyPr>
          <a:lstStyle/>
          <a:p>
            <a:pPr algn="ctr"/>
            <a:r>
              <a:rPr lang="en-US" sz="2000" b="1">
                <a:latin typeface="Constantia" pitchFamily="18" charset="0"/>
              </a:rPr>
              <a:t>IL 8</a:t>
            </a:r>
          </a:p>
        </p:txBody>
      </p:sp>
      <p:sp>
        <p:nvSpPr>
          <p:cNvPr id="58" name="Rectangle 57"/>
          <p:cNvSpPr/>
          <p:nvPr/>
        </p:nvSpPr>
        <p:spPr bwMode="auto">
          <a:xfrm>
            <a:off x="990600" y="4114800"/>
            <a:ext cx="914400" cy="40005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spAutoFit/>
          </a:bodyPr>
          <a:lstStyle/>
          <a:p>
            <a:pPr algn="ctr" fontAlgn="auto">
              <a:spcBef>
                <a:spcPts val="0"/>
              </a:spcBef>
              <a:spcAft>
                <a:spcPts val="0"/>
              </a:spcAft>
              <a:defRPr/>
            </a:pPr>
            <a:r>
              <a:rPr lang="en-US" sz="2000" b="1" dirty="0">
                <a:latin typeface="+mn-lt"/>
                <a:cs typeface="+mn-cs"/>
              </a:rPr>
              <a:t>IL 10</a:t>
            </a:r>
          </a:p>
        </p:txBody>
      </p:sp>
      <p:sp>
        <p:nvSpPr>
          <p:cNvPr id="64" name="Rectangle 63"/>
          <p:cNvSpPr/>
          <p:nvPr/>
        </p:nvSpPr>
        <p:spPr bwMode="auto">
          <a:xfrm>
            <a:off x="2286000" y="4114800"/>
            <a:ext cx="914400" cy="40005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spAutoFit/>
          </a:bodyPr>
          <a:lstStyle/>
          <a:p>
            <a:pPr algn="ctr" fontAlgn="auto">
              <a:spcBef>
                <a:spcPts val="0"/>
              </a:spcBef>
              <a:spcAft>
                <a:spcPts val="0"/>
              </a:spcAft>
              <a:defRPr/>
            </a:pPr>
            <a:r>
              <a:rPr lang="en-US" sz="2000" b="1" dirty="0">
                <a:latin typeface="+mn-lt"/>
                <a:cs typeface="+mn-cs"/>
              </a:rPr>
              <a:t>IL 4</a:t>
            </a:r>
          </a:p>
        </p:txBody>
      </p:sp>
      <p:sp>
        <p:nvSpPr>
          <p:cNvPr id="65" name="Rectangle 64"/>
          <p:cNvSpPr/>
          <p:nvPr/>
        </p:nvSpPr>
        <p:spPr bwMode="auto">
          <a:xfrm>
            <a:off x="3657600" y="4114800"/>
            <a:ext cx="914400" cy="40005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spAutoFit/>
          </a:bodyPr>
          <a:lstStyle/>
          <a:p>
            <a:pPr algn="ctr" fontAlgn="auto">
              <a:spcBef>
                <a:spcPts val="0"/>
              </a:spcBef>
              <a:spcAft>
                <a:spcPts val="0"/>
              </a:spcAft>
              <a:defRPr/>
            </a:pPr>
            <a:r>
              <a:rPr lang="en-US" sz="2000" b="1" dirty="0">
                <a:latin typeface="+mn-lt"/>
                <a:cs typeface="+mn-cs"/>
              </a:rPr>
              <a:t>VEGF</a:t>
            </a:r>
          </a:p>
        </p:txBody>
      </p:sp>
      <p:sp>
        <p:nvSpPr>
          <p:cNvPr id="66" name="Rectangle 65"/>
          <p:cNvSpPr/>
          <p:nvPr/>
        </p:nvSpPr>
        <p:spPr bwMode="auto">
          <a:xfrm>
            <a:off x="4953000" y="4114800"/>
            <a:ext cx="914400" cy="40005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spAutoFit/>
          </a:bodyPr>
          <a:lstStyle/>
          <a:p>
            <a:pPr algn="ctr" fontAlgn="auto">
              <a:spcBef>
                <a:spcPts val="0"/>
              </a:spcBef>
              <a:spcAft>
                <a:spcPts val="0"/>
              </a:spcAft>
              <a:defRPr/>
            </a:pPr>
            <a:r>
              <a:rPr lang="en-US" sz="2000" b="1" dirty="0">
                <a:latin typeface="+mn-lt"/>
                <a:cs typeface="+mn-cs"/>
              </a:rPr>
              <a:t>NGF</a:t>
            </a:r>
          </a:p>
        </p:txBody>
      </p:sp>
      <p:sp>
        <p:nvSpPr>
          <p:cNvPr id="67" name="Rectangle 66"/>
          <p:cNvSpPr/>
          <p:nvPr/>
        </p:nvSpPr>
        <p:spPr bwMode="auto">
          <a:xfrm>
            <a:off x="6248400" y="4114800"/>
            <a:ext cx="914400" cy="40005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spAutoFit/>
          </a:bodyPr>
          <a:lstStyle/>
          <a:p>
            <a:pPr algn="ctr" fontAlgn="auto">
              <a:spcBef>
                <a:spcPts val="0"/>
              </a:spcBef>
              <a:spcAft>
                <a:spcPts val="0"/>
              </a:spcAft>
              <a:defRPr/>
            </a:pPr>
            <a:r>
              <a:rPr lang="en-US" sz="2000" b="1" dirty="0">
                <a:latin typeface="+mn-lt"/>
                <a:cs typeface="+mn-cs"/>
              </a:rPr>
              <a:t>IGF</a:t>
            </a:r>
          </a:p>
        </p:txBody>
      </p:sp>
      <p:sp>
        <p:nvSpPr>
          <p:cNvPr id="85014" name="Rectangle 27"/>
          <p:cNvSpPr>
            <a:spLocks noChangeArrowheads="1"/>
          </p:cNvSpPr>
          <p:nvPr/>
        </p:nvSpPr>
        <p:spPr bwMode="auto">
          <a:xfrm>
            <a:off x="7391400" y="4005064"/>
            <a:ext cx="1752600" cy="276225"/>
          </a:xfrm>
          <a:prstGeom prst="rect">
            <a:avLst/>
          </a:prstGeom>
          <a:solidFill>
            <a:schemeClr val="accent1"/>
          </a:solidFill>
          <a:ln w="9525" algn="ctr">
            <a:solidFill>
              <a:schemeClr val="tx1"/>
            </a:solidFill>
            <a:round/>
            <a:headEnd/>
            <a:tailEnd/>
          </a:ln>
        </p:spPr>
        <p:txBody>
          <a:bodyPr>
            <a:spAutoFit/>
          </a:bodyPr>
          <a:lstStyle/>
          <a:p>
            <a:r>
              <a:rPr lang="en-US" sz="1200" b="1">
                <a:latin typeface="Times New Roman" pitchFamily="18" charset="0"/>
              </a:rPr>
              <a:t>ANTI INFLAMATORY</a:t>
            </a:r>
            <a:endParaRPr lang="en-IN" sz="1200" b="1">
              <a:latin typeface="Times New Roman" pitchFamily="18" charset="0"/>
            </a:endParaRPr>
          </a:p>
        </p:txBody>
      </p:sp>
      <p:sp>
        <p:nvSpPr>
          <p:cNvPr id="85015" name="Rectangle 29"/>
          <p:cNvSpPr>
            <a:spLocks noChangeArrowheads="1"/>
          </p:cNvSpPr>
          <p:nvPr/>
        </p:nvSpPr>
        <p:spPr bwMode="auto">
          <a:xfrm>
            <a:off x="7236296" y="1412776"/>
            <a:ext cx="1907704" cy="276999"/>
          </a:xfrm>
          <a:prstGeom prst="rect">
            <a:avLst/>
          </a:prstGeom>
          <a:solidFill>
            <a:srgbClr val="E41C55"/>
          </a:solidFill>
          <a:ln w="9525" algn="ctr">
            <a:solidFill>
              <a:schemeClr val="tx1"/>
            </a:solidFill>
            <a:round/>
            <a:headEnd/>
            <a:tailEnd/>
          </a:ln>
        </p:spPr>
        <p:txBody>
          <a:bodyPr wrap="square">
            <a:spAutoFit/>
          </a:bodyPr>
          <a:lstStyle/>
          <a:p>
            <a:r>
              <a:rPr lang="en-US" sz="1200" b="1" dirty="0">
                <a:latin typeface="Times New Roman" pitchFamily="18" charset="0"/>
              </a:rPr>
              <a:t>PRO INFLAMOTORY</a:t>
            </a:r>
            <a:endParaRPr lang="en-IN" sz="1200" b="1"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500"/>
                                        <p:tgtEl>
                                          <p:spTgt spid="2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ox(in)">
                                      <p:cBhvr>
                                        <p:cTn id="10" dur="500"/>
                                        <p:tgtEl>
                                          <p:spTgt spid="3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ox(in)">
                                      <p:cBhvr>
                                        <p:cTn id="13" dur="500"/>
                                        <p:tgtEl>
                                          <p:spTgt spid="3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box(in)">
                                      <p:cBhvr>
                                        <p:cTn id="16" dur="500"/>
                                        <p:tgtEl>
                                          <p:spTgt spid="47"/>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ox(in)">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38" grpId="0" animBg="1"/>
      <p:bldP spid="39" grpId="0" animBg="1"/>
      <p:bldP spid="47" grpId="0" animBg="1"/>
      <p:bldP spid="4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67544" y="620688"/>
            <a:ext cx="8229600" cy="639763"/>
          </a:xfrm>
        </p:spPr>
        <p:txBody>
          <a:bodyPr/>
          <a:lstStyle/>
          <a:p>
            <a:r>
              <a:rPr lang="en-US" sz="3600" b="1" dirty="0" smtClean="0">
                <a:solidFill>
                  <a:srgbClr val="0070C0"/>
                </a:solidFill>
              </a:rPr>
              <a:t>Role of Inflammation-Cytokines</a:t>
            </a:r>
            <a:endParaRPr lang="en-US" sz="3600" dirty="0" smtClean="0">
              <a:solidFill>
                <a:srgbClr val="0070C0"/>
              </a:solidFill>
            </a:endParaRPr>
          </a:p>
        </p:txBody>
      </p:sp>
      <p:sp>
        <p:nvSpPr>
          <p:cNvPr id="86019" name="Content Placeholder 2"/>
          <p:cNvSpPr>
            <a:spLocks noGrp="1"/>
          </p:cNvSpPr>
          <p:nvPr>
            <p:ph idx="1"/>
          </p:nvPr>
        </p:nvSpPr>
        <p:spPr>
          <a:xfrm>
            <a:off x="251519" y="2132856"/>
            <a:ext cx="8352929" cy="4176464"/>
          </a:xfrm>
        </p:spPr>
        <p:style>
          <a:lnRef idx="1">
            <a:schemeClr val="accent5"/>
          </a:lnRef>
          <a:fillRef idx="2">
            <a:schemeClr val="accent5"/>
          </a:fillRef>
          <a:effectRef idx="1">
            <a:schemeClr val="accent5"/>
          </a:effectRef>
          <a:fontRef idx="minor">
            <a:schemeClr val="dk1"/>
          </a:fontRef>
        </p:style>
        <p:txBody>
          <a:bodyPr/>
          <a:lstStyle/>
          <a:p>
            <a:pPr algn="just">
              <a:lnSpc>
                <a:spcPct val="150000"/>
              </a:lnSpc>
            </a:pPr>
            <a:r>
              <a:rPr lang="en-US" sz="2400" dirty="0" smtClean="0">
                <a:latin typeface="Times New Roman" pitchFamily="18" charset="0"/>
                <a:cs typeface="Times New Roman" pitchFamily="18" charset="0"/>
              </a:rPr>
              <a:t>Activated microglia accumulate after 4 hrs of reperfusion &amp; continue to increase </a:t>
            </a:r>
            <a:r>
              <a:rPr lang="en-US" sz="2400" dirty="0" err="1" smtClean="0">
                <a:latin typeface="Times New Roman" pitchFamily="18" charset="0"/>
                <a:cs typeface="Times New Roman" pitchFamily="18" charset="0"/>
              </a:rPr>
              <a:t>upto</a:t>
            </a:r>
            <a:r>
              <a:rPr lang="en-US" sz="2400" dirty="0" smtClean="0">
                <a:latin typeface="Times New Roman" pitchFamily="18" charset="0"/>
                <a:cs typeface="Times New Roman" pitchFamily="18" charset="0"/>
              </a:rPr>
              <a:t> 48 hrs </a:t>
            </a:r>
          </a:p>
          <a:p>
            <a:pPr algn="just">
              <a:lnSpc>
                <a:spcPct val="150000"/>
              </a:lnSpc>
            </a:pPr>
            <a:r>
              <a:rPr lang="en-US" sz="2400" dirty="0" err="1" smtClean="0">
                <a:latin typeface="Times New Roman" pitchFamily="18" charset="0"/>
                <a:cs typeface="Times New Roman" pitchFamily="18" charset="0"/>
              </a:rPr>
              <a:t>Neutrophils</a:t>
            </a:r>
            <a:r>
              <a:rPr lang="en-US" sz="2400" dirty="0" smtClean="0">
                <a:latin typeface="Times New Roman" pitchFamily="18" charset="0"/>
                <a:cs typeface="Times New Roman" pitchFamily="18" charset="0"/>
              </a:rPr>
              <a:t> accumulate in brain vessels on reperfusion </a:t>
            </a:r>
          </a:p>
          <a:p>
            <a:pPr algn="just">
              <a:lnSpc>
                <a:spcPct val="150000"/>
              </a:lnSpc>
            </a:pPr>
            <a:r>
              <a:rPr lang="en-US" sz="2400" dirty="0" smtClean="0">
                <a:latin typeface="Times New Roman" pitchFamily="18" charset="0"/>
                <a:cs typeface="Times New Roman" pitchFamily="18" charset="0"/>
              </a:rPr>
              <a:t>Cytokines IL-1</a:t>
            </a:r>
            <a:r>
              <a:rPr lang="el-GR" sz="2400" dirty="0" smtClean="0">
                <a:latin typeface="Times New Roman" pitchFamily="18" charset="0"/>
                <a:cs typeface="Times New Roman" pitchFamily="18" charset="0"/>
              </a:rPr>
              <a:t>β</a:t>
            </a:r>
            <a:r>
              <a:rPr lang="en-US" sz="2400" dirty="0" smtClean="0">
                <a:latin typeface="Times New Roman" pitchFamily="18" charset="0"/>
                <a:cs typeface="Times New Roman" pitchFamily="18" charset="0"/>
              </a:rPr>
              <a:t> &amp; TNF-</a:t>
            </a:r>
            <a:r>
              <a:rPr lang="el-GR" sz="2400" dirty="0" smtClean="0">
                <a:latin typeface="Times New Roman" pitchFamily="18" charset="0"/>
                <a:cs typeface="Times New Roman" pitchFamily="18" charset="0"/>
              </a:rPr>
              <a:t>α</a:t>
            </a:r>
            <a:r>
              <a:rPr lang="en-US" sz="2400" dirty="0" smtClean="0">
                <a:latin typeface="Times New Roman" pitchFamily="18" charset="0"/>
                <a:cs typeface="Times New Roman" pitchFamily="18" charset="0"/>
              </a:rPr>
              <a:t> promptly increase after hypoxic ischemic event</a:t>
            </a:r>
          </a:p>
          <a:p>
            <a:pPr algn="just">
              <a:lnSpc>
                <a:spcPct val="150000"/>
              </a:lnSpc>
            </a:pPr>
            <a:r>
              <a:rPr lang="en-US" sz="2400" dirty="0" smtClean="0">
                <a:latin typeface="Times New Roman" pitchFamily="18" charset="0"/>
                <a:cs typeface="Times New Roman" pitchFamily="18" charset="0"/>
              </a:rPr>
              <a:t>Antimicrobial (</a:t>
            </a:r>
            <a:r>
              <a:rPr lang="en-US" sz="2400" dirty="0" err="1" smtClean="0">
                <a:latin typeface="Times New Roman" pitchFamily="18" charset="0"/>
                <a:cs typeface="Times New Roman" pitchFamily="18" charset="0"/>
              </a:rPr>
              <a:t>minocyclin</a:t>
            </a:r>
            <a:r>
              <a:rPr lang="en-US" sz="2400" dirty="0" smtClean="0">
                <a:latin typeface="Times New Roman" pitchFamily="18" charset="0"/>
                <a:cs typeface="Times New Roman" pitchFamily="18" charset="0"/>
              </a:rPr>
              <a:t>) is </a:t>
            </a:r>
            <a:r>
              <a:rPr lang="en-US" sz="2400" dirty="0" err="1" smtClean="0">
                <a:latin typeface="Times New Roman" pitchFamily="18" charset="0"/>
                <a:cs typeface="Times New Roman" pitchFamily="18" charset="0"/>
              </a:rPr>
              <a:t>neuroprotective</a:t>
            </a:r>
            <a:r>
              <a:rPr lang="en-US" sz="2400" dirty="0" smtClean="0">
                <a:latin typeface="Times New Roman" pitchFamily="18" charset="0"/>
                <a:cs typeface="Times New Roman" pitchFamily="18" charset="0"/>
              </a:rPr>
              <a:t> </a:t>
            </a:r>
          </a:p>
          <a:p>
            <a:pPr algn="just">
              <a:lnSpc>
                <a:spcPct val="150000"/>
              </a:lnSpc>
            </a:pPr>
            <a:r>
              <a:rPr lang="en-US" sz="2400" dirty="0" smtClean="0">
                <a:latin typeface="Times New Roman" pitchFamily="18" charset="0"/>
                <a:cs typeface="Times New Roman" pitchFamily="18" charset="0"/>
              </a:rPr>
              <a:t>Infliction of </a:t>
            </a:r>
            <a:r>
              <a:rPr lang="en-US" sz="2400" dirty="0" err="1" smtClean="0">
                <a:latin typeface="Times New Roman" pitchFamily="18" charset="0"/>
                <a:cs typeface="Times New Roman" pitchFamily="18" charset="0"/>
              </a:rPr>
              <a:t>oligodendroglial</a:t>
            </a:r>
            <a:r>
              <a:rPr lang="en-US" sz="2400" dirty="0" smtClean="0">
                <a:latin typeface="Times New Roman" pitchFamily="18" charset="0"/>
                <a:cs typeface="Times New Roman" pitchFamily="18" charset="0"/>
              </a:rPr>
              <a:t> injury – pathogenesis of PVL</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707926"/>
          </a:xfrm>
        </p:spPr>
        <p:txBody>
          <a:bodyPr>
            <a:normAutofit/>
          </a:bodyPr>
          <a:lstStyle/>
          <a:p>
            <a:pPr fontAlgn="auto">
              <a:spcAft>
                <a:spcPts val="0"/>
              </a:spcAft>
              <a:defRPr/>
            </a:pPr>
            <a:r>
              <a:rPr lang="en-US" sz="3200" b="1" dirty="0" smtClean="0"/>
              <a:t>Gender difference </a:t>
            </a:r>
            <a:endParaRPr lang="en-US" sz="3200" b="1" dirty="0"/>
          </a:p>
        </p:txBody>
      </p:sp>
      <p:graphicFrame>
        <p:nvGraphicFramePr>
          <p:cNvPr id="5" name="Content Placeholder 4"/>
          <p:cNvGraphicFramePr>
            <a:graphicFrameLocks noGrp="1"/>
          </p:cNvGraphicFramePr>
          <p:nvPr>
            <p:ph idx="1"/>
          </p:nvPr>
        </p:nvGraphicFramePr>
        <p:xfrm>
          <a:off x="0" y="1844824"/>
          <a:ext cx="8316416" cy="5013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9512" y="1609725"/>
            <a:ext cx="4032126" cy="5059363"/>
          </a:xfrm>
        </p:spPr>
        <p:style>
          <a:lnRef idx="2">
            <a:schemeClr val="accent1"/>
          </a:lnRef>
          <a:fillRef idx="1">
            <a:schemeClr val="lt1"/>
          </a:fillRef>
          <a:effectRef idx="0">
            <a:schemeClr val="accent1"/>
          </a:effectRef>
          <a:fontRef idx="minor">
            <a:schemeClr val="dk1"/>
          </a:fontRef>
        </p:style>
        <p:txBody>
          <a:bodyPr>
            <a:normAutofit/>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Female </a:t>
            </a:r>
            <a:r>
              <a:rPr lang="en-US" dirty="0" smtClean="0">
                <a:latin typeface="Times New Roman" pitchFamily="18" charset="0"/>
                <a:cs typeface="Times New Roman" pitchFamily="18" charset="0"/>
                <a:sym typeface="Wingdings"/>
              </a:rPr>
              <a:t></a:t>
            </a:r>
            <a:r>
              <a:rPr lang="en-US" dirty="0" smtClean="0">
                <a:latin typeface="Times New Roman" pitchFamily="18" charset="0"/>
                <a:cs typeface="Times New Roman" pitchFamily="18" charset="0"/>
              </a:rPr>
              <a:t>neuron preferentially release </a:t>
            </a:r>
            <a:r>
              <a:rPr lang="en-US" b="1" dirty="0" err="1" smtClean="0">
                <a:solidFill>
                  <a:schemeClr val="tx2"/>
                </a:solidFill>
                <a:latin typeface="Times New Roman" pitchFamily="18" charset="0"/>
                <a:cs typeface="Times New Roman" pitchFamily="18" charset="0"/>
              </a:rPr>
              <a:t>cytochrome</a:t>
            </a:r>
            <a:r>
              <a:rPr lang="en-US" b="1" dirty="0" smtClean="0">
                <a:solidFill>
                  <a:schemeClr val="tx2"/>
                </a:solidFill>
                <a:latin typeface="Times New Roman" pitchFamily="18" charset="0"/>
                <a:cs typeface="Times New Roman" pitchFamily="18" charset="0"/>
              </a:rPr>
              <a:t> c</a:t>
            </a:r>
            <a:r>
              <a:rPr lang="en-US" dirty="0" smtClean="0">
                <a:latin typeface="Times New Roman" pitchFamily="18" charset="0"/>
                <a:cs typeface="Times New Roman" pitchFamily="18" charset="0"/>
              </a:rPr>
              <a:t> and die as result of subsequent activation of </a:t>
            </a:r>
            <a:r>
              <a:rPr lang="en-US" dirty="0" err="1" smtClean="0">
                <a:solidFill>
                  <a:schemeClr val="tx2"/>
                </a:solidFill>
                <a:latin typeface="Times New Roman" pitchFamily="18" charset="0"/>
                <a:cs typeface="Times New Roman" pitchFamily="18" charset="0"/>
              </a:rPr>
              <a:t>Caspase</a:t>
            </a:r>
            <a:r>
              <a:rPr lang="en-US" dirty="0" smtClean="0">
                <a:solidFill>
                  <a:schemeClr val="tx2"/>
                </a:solidFill>
                <a:latin typeface="Times New Roman" pitchFamily="18" charset="0"/>
                <a:cs typeface="Times New Roman" pitchFamily="18" charset="0"/>
              </a:rPr>
              <a:t> 3 pathway</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Male</a:t>
            </a:r>
            <a:r>
              <a:rPr lang="en-US" dirty="0" smtClean="0">
                <a:latin typeface="Times New Roman" pitchFamily="18" charset="0"/>
                <a:cs typeface="Times New Roman" pitchFamily="18" charset="0"/>
                <a:sym typeface="Wingdings"/>
              </a:rPr>
              <a:t></a:t>
            </a:r>
            <a:r>
              <a:rPr lang="en-US" dirty="0" smtClean="0">
                <a:latin typeface="Times New Roman" pitchFamily="18" charset="0"/>
                <a:cs typeface="Times New Roman" pitchFamily="18" charset="0"/>
              </a:rPr>
              <a:t> mainly die through apoptosis inducing </a:t>
            </a:r>
            <a:r>
              <a:rPr lang="en-US" dirty="0" smtClean="0">
                <a:solidFill>
                  <a:srgbClr val="002060"/>
                </a:solidFill>
                <a:latin typeface="Times New Roman" pitchFamily="18" charset="0"/>
                <a:cs typeface="Times New Roman" pitchFamily="18" charset="0"/>
              </a:rPr>
              <a:t>factor(AIF)dependent pathways</a:t>
            </a:r>
          </a:p>
          <a:p>
            <a:pPr marL="274320" indent="-274320" fontAlgn="auto">
              <a:spcAft>
                <a:spcPts val="0"/>
              </a:spcAft>
              <a:buClr>
                <a:schemeClr val="accent3"/>
              </a:buClr>
              <a:buFont typeface="Wingdings 2"/>
              <a:buChar char=""/>
              <a:defRPr/>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4356100" y="0"/>
            <a:ext cx="47879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ight Arrow 4"/>
          <p:cNvSpPr/>
          <p:nvPr/>
        </p:nvSpPr>
        <p:spPr>
          <a:xfrm rot="869863">
            <a:off x="3268663" y="4802188"/>
            <a:ext cx="2957512" cy="315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Arrow 5"/>
          <p:cNvSpPr/>
          <p:nvPr/>
        </p:nvSpPr>
        <p:spPr>
          <a:xfrm rot="2271450">
            <a:off x="3619500" y="3883025"/>
            <a:ext cx="4321175"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83330" name="Picture 2" descr="https://encrypted-tbn2.gstatic.com/images?q=tbn:ANd9GcTu8AD8mJEMZgU16MkBrRzRHuGy3_8Kaibgp7n2n2X7C-og_-vR"/>
          <p:cNvPicPr>
            <a:picLocks noChangeAspect="1" noChangeArrowheads="1"/>
          </p:cNvPicPr>
          <p:nvPr/>
        </p:nvPicPr>
        <p:blipFill>
          <a:blip r:embed="rId3" cstate="print"/>
          <a:srcRect/>
          <a:stretch>
            <a:fillRect/>
          </a:stretch>
        </p:blipFill>
        <p:spPr bwMode="auto">
          <a:xfrm>
            <a:off x="0" y="0"/>
            <a:ext cx="4211960" cy="16287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79512" y="274638"/>
          <a:ext cx="5184576" cy="1498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395288" y="1916113"/>
            <a:ext cx="7632700" cy="4537075"/>
          </a:xfrm>
        </p:spPr>
        <p:txBody>
          <a:bodyPr>
            <a:normAutofit fontScale="92500"/>
          </a:bodyPr>
          <a:lstStyle/>
          <a:p>
            <a:pPr marL="274320" indent="-274320" fontAlgn="auto">
              <a:spcAft>
                <a:spcPts val="0"/>
              </a:spcAft>
              <a:buClr>
                <a:schemeClr val="accent3"/>
              </a:buClr>
              <a:buFont typeface="Wingdings 2"/>
              <a:buNone/>
              <a:defRPr/>
            </a:pPr>
            <a:endParaRPr lang="en-US" dirty="0" smtClean="0"/>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Sentinel events</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Abrupt change in fetal heart rate</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Metabolic acidosis(pH&lt; 7.0 and base deficit &gt;12 </a:t>
            </a:r>
            <a:r>
              <a:rPr lang="en-US" dirty="0" err="1" smtClean="0">
                <a:latin typeface="Times New Roman" pitchFamily="18" charset="0"/>
                <a:cs typeface="Times New Roman" pitchFamily="18" charset="0"/>
              </a:rPr>
              <a:t>mmol</a:t>
            </a:r>
            <a:r>
              <a:rPr lang="en-US" dirty="0" smtClean="0">
                <a:latin typeface="Times New Roman" pitchFamily="18" charset="0"/>
                <a:cs typeface="Times New Roman" pitchFamily="18" charset="0"/>
              </a:rPr>
              <a:t>/L)</a:t>
            </a:r>
          </a:p>
          <a:p>
            <a:pPr marL="274320" indent="-274320" fontAlgn="auto">
              <a:spcAft>
                <a:spcPts val="0"/>
              </a:spcAft>
              <a:buClr>
                <a:schemeClr val="accent3"/>
              </a:buClr>
              <a:buFont typeface="Wingdings 2"/>
              <a:buChar char=""/>
              <a:defRPr/>
            </a:pPr>
            <a:r>
              <a:rPr lang="en-US" dirty="0" err="1" smtClean="0">
                <a:latin typeface="Times New Roman" pitchFamily="18" charset="0"/>
                <a:cs typeface="Times New Roman" pitchFamily="18" charset="0"/>
              </a:rPr>
              <a:t>Apgar</a:t>
            </a:r>
            <a:r>
              <a:rPr lang="en-US" dirty="0" smtClean="0">
                <a:latin typeface="Times New Roman" pitchFamily="18" charset="0"/>
                <a:cs typeface="Times New Roman" pitchFamily="18" charset="0"/>
              </a:rPr>
              <a:t> score ,3 beyond 5 minutes</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Multisystem failure within 72 hours of birth</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Moderate or severe encephalopathy</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Cerebral palsy of spastic quadriplegia or </a:t>
            </a:r>
            <a:r>
              <a:rPr lang="en-US" dirty="0" err="1" smtClean="0">
                <a:latin typeface="Times New Roman" pitchFamily="18" charset="0"/>
                <a:cs typeface="Times New Roman" pitchFamily="18" charset="0"/>
              </a:rPr>
              <a:t>dyskinetic</a:t>
            </a:r>
            <a:r>
              <a:rPr lang="en-US" dirty="0" smtClean="0">
                <a:latin typeface="Times New Roman" pitchFamily="18" charset="0"/>
                <a:cs typeface="Times New Roman" pitchFamily="18" charset="0"/>
              </a:rPr>
              <a:t> type</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Imaging evidence</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Exclusion of other pathologies of cerebral palsy</a:t>
            </a:r>
          </a:p>
          <a:p>
            <a:pPr marL="274320" indent="-274320" fontAlgn="auto">
              <a:spcAft>
                <a:spcPts val="0"/>
              </a:spcAft>
              <a:buClr>
                <a:schemeClr val="accent3"/>
              </a:buClr>
              <a:buFont typeface="Wingdings 2"/>
              <a:buChar char=""/>
              <a:defRPr/>
            </a:pPr>
            <a:endParaRPr lang="en-US" dirty="0" smtClean="0">
              <a:latin typeface="Times New Roman" pitchFamily="18" charset="0"/>
              <a:cs typeface="Times New Roman" pitchFamily="18" charset="0"/>
            </a:endParaRPr>
          </a:p>
          <a:p>
            <a:pPr marL="274320" indent="-274320" fontAlgn="auto">
              <a:spcAft>
                <a:spcPts val="0"/>
              </a:spcAft>
              <a:buClr>
                <a:schemeClr val="accent3"/>
              </a:buClr>
              <a:buFont typeface="Wingdings 2"/>
              <a:buChar char=""/>
              <a:defRPr/>
            </a:pPr>
            <a:endParaRPr lang="en-US" dirty="0" smtClean="0">
              <a:latin typeface="Times New Roman" pitchFamily="18" charset="0"/>
              <a:cs typeface="Times New Roman" pitchFamily="18" charset="0"/>
            </a:endParaRPr>
          </a:p>
          <a:p>
            <a:pPr marL="274320" indent="-274320" fontAlgn="auto">
              <a:spcAft>
                <a:spcPts val="0"/>
              </a:spcAft>
              <a:buClr>
                <a:schemeClr val="accent3"/>
              </a:buClr>
              <a:buFont typeface="Wingdings 2"/>
              <a:buChar char=""/>
              <a:defRPr/>
            </a:pPr>
            <a:endParaRPr lang="en-US" dirty="0"/>
          </a:p>
        </p:txBody>
      </p:sp>
      <p:pic>
        <p:nvPicPr>
          <p:cNvPr id="15364" name="Picture 1" descr="C:\Users\Dr.Rajiv\Desktop\FOTO\committee2_0.jpg"/>
          <p:cNvPicPr>
            <a:picLocks noChangeAspect="1" noChangeArrowheads="1"/>
          </p:cNvPicPr>
          <p:nvPr/>
        </p:nvPicPr>
        <p:blipFill>
          <a:blip r:embed="rId7" cstate="print"/>
          <a:srcRect/>
          <a:stretch>
            <a:fillRect/>
          </a:stretch>
        </p:blipFill>
        <p:spPr bwMode="auto">
          <a:xfrm>
            <a:off x="5364163" y="0"/>
            <a:ext cx="285750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765175"/>
            <a:ext cx="7239000" cy="6985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fontAlgn="auto">
              <a:spcAft>
                <a:spcPts val="0"/>
              </a:spcAft>
              <a:defRPr/>
            </a:pPr>
            <a:r>
              <a:rPr lang="en-US" sz="4000" dirty="0" err="1"/>
              <a:t>Neuropathological</a:t>
            </a:r>
            <a:r>
              <a:rPr lang="en-US" sz="4000" dirty="0"/>
              <a:t> Varieties</a:t>
            </a:r>
          </a:p>
        </p:txBody>
      </p:sp>
      <p:graphicFrame>
        <p:nvGraphicFramePr>
          <p:cNvPr id="4" name="Diagram 3"/>
          <p:cNvGraphicFramePr/>
          <p:nvPr/>
        </p:nvGraphicFramePr>
        <p:xfrm>
          <a:off x="914400" y="1447800"/>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p:cNvSpPr>
            <a:spLocks noGrp="1" noChangeArrowheads="1"/>
          </p:cNvSpPr>
          <p:nvPr>
            <p:ph type="title" idx="4294967295"/>
          </p:nvPr>
        </p:nvSpPr>
        <p:spPr>
          <a:xfrm>
            <a:off x="1371600" y="273050"/>
            <a:ext cx="7772400" cy="1143000"/>
          </a:xfrm>
        </p:spPr>
        <p:txBody>
          <a:bodyPr/>
          <a:lstStyle/>
          <a:p>
            <a:pPr algn="ctr"/>
            <a:r>
              <a:rPr lang="en-US" smtClean="0"/>
              <a:t>Neuropathological patterns</a:t>
            </a:r>
          </a:p>
        </p:txBody>
      </p:sp>
      <p:sp>
        <p:nvSpPr>
          <p:cNvPr id="90115" name="Content Placeholder 4"/>
          <p:cNvSpPr>
            <a:spLocks noGrp="1"/>
          </p:cNvSpPr>
          <p:nvPr>
            <p:ph sz="half" idx="4294967295"/>
          </p:nvPr>
        </p:nvSpPr>
        <p:spPr>
          <a:xfrm>
            <a:off x="0" y="5373688"/>
            <a:ext cx="8964613" cy="1295400"/>
          </a:xfrm>
        </p:spPr>
        <p:txBody>
          <a:bodyPr/>
          <a:lstStyle/>
          <a:p>
            <a:pPr algn="ctr"/>
            <a:endParaRPr lang="en-US" sz="2400" b="1" i="1" smtClean="0">
              <a:solidFill>
                <a:srgbClr val="7030A0"/>
              </a:solidFill>
            </a:endParaRPr>
          </a:p>
          <a:p>
            <a:pPr algn="ctr"/>
            <a:r>
              <a:rPr lang="en-US" sz="2400" b="1" smtClean="0">
                <a:solidFill>
                  <a:srgbClr val="0070C0"/>
                </a:solidFill>
              </a:rPr>
              <a:t>Histological evidence becomes apparent approx after 90 min </a:t>
            </a:r>
            <a:r>
              <a:rPr lang="en-US" sz="1800" b="1" i="1" smtClean="0"/>
              <a:t>(Vannuuci RC: Pediatr Res 27:317-326,1990)</a:t>
            </a:r>
            <a:endParaRPr lang="en-US" sz="2400" b="1" smtClean="0"/>
          </a:p>
          <a:p>
            <a:pPr algn="ctr"/>
            <a:endParaRPr lang="en-US" sz="2400" b="1" i="1" smtClean="0">
              <a:solidFill>
                <a:srgbClr val="7030A0"/>
              </a:solidFill>
            </a:endParaRPr>
          </a:p>
          <a:p>
            <a:endParaRPr lang="en-US" smtClean="0"/>
          </a:p>
        </p:txBody>
      </p:sp>
      <p:pic>
        <p:nvPicPr>
          <p:cNvPr id="90116" name="Picture 5"/>
          <p:cNvPicPr>
            <a:picLocks noChangeAspect="1" noChangeArrowheads="1"/>
          </p:cNvPicPr>
          <p:nvPr/>
        </p:nvPicPr>
        <p:blipFill>
          <a:blip r:embed="rId2" cstate="print"/>
          <a:srcRect/>
          <a:stretch>
            <a:fillRect/>
          </a:stretch>
        </p:blipFill>
        <p:spPr bwMode="auto">
          <a:xfrm>
            <a:off x="0" y="1628775"/>
            <a:ext cx="8653463" cy="3671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lgn="ctr"/>
            <a:r>
              <a:rPr lang="en-US" sz="4000" smtClean="0"/>
              <a:t>Neuropathological Varieties</a:t>
            </a:r>
          </a:p>
        </p:txBody>
      </p:sp>
      <p:graphicFrame>
        <p:nvGraphicFramePr>
          <p:cNvPr id="4" name="Diagram 3"/>
          <p:cNvGraphicFramePr/>
          <p:nvPr/>
        </p:nvGraphicFramePr>
        <p:xfrm>
          <a:off x="914400" y="14478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4704"/>
            <a:ext cx="5328592" cy="864096"/>
          </a:xfrm>
        </p:spPr>
        <p:txBody>
          <a:bodyPr>
            <a:normAutofit/>
          </a:bodyPr>
          <a:lstStyle/>
          <a:p>
            <a:pPr fontAlgn="auto">
              <a:spcAft>
                <a:spcPts val="0"/>
              </a:spcAft>
              <a:defRPr/>
            </a:pPr>
            <a:r>
              <a:rPr lang="en-US" sz="2400" b="1" dirty="0" smtClean="0">
                <a:solidFill>
                  <a:srgbClr val="00B0F0"/>
                </a:solidFill>
              </a:rPr>
              <a:t>SNN – BGT(BASAL GANGLIA THALAMUS) PATTERN</a:t>
            </a:r>
            <a:endParaRPr lang="en-US" sz="2400" b="1" dirty="0">
              <a:solidFill>
                <a:srgbClr val="00B0F0"/>
              </a:solidFill>
            </a:endParaRPr>
          </a:p>
        </p:txBody>
      </p:sp>
      <p:sp>
        <p:nvSpPr>
          <p:cNvPr id="3" name="Content Placeholder 2"/>
          <p:cNvSpPr>
            <a:spLocks noGrp="1"/>
          </p:cNvSpPr>
          <p:nvPr>
            <p:ph idx="1"/>
          </p:nvPr>
        </p:nvSpPr>
        <p:spPr>
          <a:xfrm>
            <a:off x="323850" y="1773238"/>
            <a:ext cx="4824413" cy="4683125"/>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Most common pattern</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When there is </a:t>
            </a:r>
            <a:r>
              <a:rPr lang="en-US" dirty="0" err="1" smtClean="0">
                <a:latin typeface="Times New Roman" pitchFamily="18" charset="0"/>
                <a:cs typeface="Times New Roman" pitchFamily="18" charset="0"/>
              </a:rPr>
              <a:t>sentinal</a:t>
            </a:r>
            <a:r>
              <a:rPr lang="en-US" dirty="0" smtClean="0">
                <a:latin typeface="Times New Roman" pitchFamily="18" charset="0"/>
                <a:cs typeface="Times New Roman" pitchFamily="18" charset="0"/>
              </a:rPr>
              <a:t> events</a:t>
            </a:r>
            <a:r>
              <a:rPr lang="en-US" dirty="0" smtClean="0">
                <a:latin typeface="Times New Roman" pitchFamily="18" charset="0"/>
                <a:cs typeface="Times New Roman" pitchFamily="18" charset="0"/>
                <a:sym typeface="Wingdings" pitchFamily="2" charset="2"/>
              </a:rPr>
              <a:t> </a:t>
            </a:r>
            <a:r>
              <a:rPr lang="en-US" dirty="0" smtClean="0">
                <a:solidFill>
                  <a:srgbClr val="002060"/>
                </a:solidFill>
                <a:latin typeface="Times New Roman" pitchFamily="18" charset="0"/>
                <a:cs typeface="Times New Roman" pitchFamily="18" charset="0"/>
                <a:sym typeface="Wingdings" pitchFamily="2" charset="2"/>
              </a:rPr>
              <a:t>Acute near total asphyxia</a:t>
            </a:r>
            <a:r>
              <a:rPr lang="en-US" dirty="0" smtClean="0">
                <a:latin typeface="Times New Roman" pitchFamily="18" charset="0"/>
                <a:cs typeface="Times New Roman" pitchFamily="18" charset="0"/>
                <a:sym typeface="Wingdings" pitchFamily="2" charset="2"/>
              </a:rPr>
              <a:t>.</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sym typeface="Wingdings" pitchFamily="2" charset="2"/>
              </a:rPr>
              <a:t>More severe neonatal signs</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sym typeface="Wingdings" pitchFamily="2" charset="2"/>
              </a:rPr>
              <a:t>More intensive </a:t>
            </a:r>
            <a:r>
              <a:rPr lang="en-US" dirty="0" err="1" smtClean="0">
                <a:latin typeface="Times New Roman" pitchFamily="18" charset="0"/>
                <a:cs typeface="Times New Roman" pitchFamily="18" charset="0"/>
                <a:sym typeface="Wingdings" pitchFamily="2" charset="2"/>
              </a:rPr>
              <a:t>resucitation</a:t>
            </a:r>
            <a:r>
              <a:rPr lang="en-US" dirty="0" smtClean="0">
                <a:latin typeface="Times New Roman" pitchFamily="18" charset="0"/>
                <a:cs typeface="Times New Roman" pitchFamily="18" charset="0"/>
                <a:sym typeface="Wingdings" pitchFamily="2" charset="2"/>
              </a:rPr>
              <a:t> at birth</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sym typeface="Wingdings" pitchFamily="2" charset="2"/>
              </a:rPr>
              <a:t>More severe encephalopathy</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sym typeface="Wingdings" pitchFamily="2" charset="2"/>
              </a:rPr>
              <a:t>More severe seizures.</a:t>
            </a:r>
          </a:p>
          <a:p>
            <a:pPr marL="274320" indent="-274320" fontAlgn="auto">
              <a:spcAft>
                <a:spcPts val="0"/>
              </a:spcAft>
              <a:buClr>
                <a:schemeClr val="accent3"/>
              </a:buClr>
              <a:buFont typeface="Wingdings 2"/>
              <a:buChar char=""/>
              <a:defRPr/>
            </a:pPr>
            <a:r>
              <a:rPr lang="en-US" dirty="0" err="1" smtClean="0">
                <a:latin typeface="Times New Roman" pitchFamily="18" charset="0"/>
                <a:cs typeface="Times New Roman" pitchFamily="18" charset="0"/>
                <a:sym typeface="Wingdings" pitchFamily="2" charset="2"/>
              </a:rPr>
              <a:t>Predominatly</a:t>
            </a:r>
            <a:r>
              <a:rPr lang="en-US" dirty="0" smtClean="0">
                <a:latin typeface="Times New Roman" pitchFamily="18" charset="0"/>
                <a:cs typeface="Times New Roman" pitchFamily="18" charset="0"/>
                <a:sym typeface="Wingdings" pitchFamily="2" charset="2"/>
              </a:rPr>
              <a:t> affect BL central grey nuclei(thalamus &amp; </a:t>
            </a:r>
            <a:r>
              <a:rPr lang="en-US" dirty="0" err="1" smtClean="0">
                <a:latin typeface="Times New Roman" pitchFamily="18" charset="0"/>
                <a:cs typeface="Times New Roman" pitchFamily="18" charset="0"/>
                <a:sym typeface="Wingdings" pitchFamily="2" charset="2"/>
              </a:rPr>
              <a:t>putamena</a:t>
            </a:r>
            <a:r>
              <a:rPr lang="en-US" dirty="0" smtClean="0">
                <a:latin typeface="Times New Roman" pitchFamily="18" charset="0"/>
                <a:cs typeface="Times New Roman" pitchFamily="18" charset="0"/>
                <a:sym typeface="Wingdings" pitchFamily="2" charset="2"/>
              </a:rPr>
              <a:t>),</a:t>
            </a:r>
            <a:r>
              <a:rPr lang="en-US" dirty="0" err="1" smtClean="0">
                <a:latin typeface="Times New Roman" pitchFamily="18" charset="0"/>
                <a:cs typeface="Times New Roman" pitchFamily="18" charset="0"/>
                <a:sym typeface="Wingdings" pitchFamily="2" charset="2"/>
              </a:rPr>
              <a:t>periloandic</a:t>
            </a:r>
            <a:r>
              <a:rPr lang="en-US" dirty="0" smtClean="0">
                <a:latin typeface="Times New Roman" pitchFamily="18" charset="0"/>
                <a:cs typeface="Times New Roman" pitchFamily="18" charset="0"/>
                <a:sym typeface="Wingdings" pitchFamily="2" charset="2"/>
              </a:rPr>
              <a:t> cortex.</a:t>
            </a:r>
            <a:endParaRPr lang="en-US" dirty="0" smtClean="0">
              <a:latin typeface="Times New Roman" pitchFamily="18" charset="0"/>
              <a:cs typeface="Times New Roman" pitchFamily="18" charset="0"/>
            </a:endParaRPr>
          </a:p>
          <a:p>
            <a:pPr marL="274320" indent="-274320" fontAlgn="auto">
              <a:spcAft>
                <a:spcPts val="0"/>
              </a:spcAft>
              <a:buClr>
                <a:schemeClr val="accent3"/>
              </a:buClr>
              <a:buFont typeface="Wingdings 2"/>
              <a:buChar char=""/>
              <a:defRPr/>
            </a:pPr>
            <a:endParaRPr lang="en-US" dirty="0" smtClean="0"/>
          </a:p>
          <a:p>
            <a:pPr marL="274320" indent="-274320" fontAlgn="auto">
              <a:spcAft>
                <a:spcPts val="0"/>
              </a:spcAft>
              <a:buClr>
                <a:schemeClr val="accent3"/>
              </a:buClr>
              <a:buFont typeface="Wingdings 2"/>
              <a:buChar char=""/>
              <a:defRPr/>
            </a:pPr>
            <a:endParaRPr lang="en-US" dirty="0"/>
          </a:p>
        </p:txBody>
      </p:sp>
      <p:pic>
        <p:nvPicPr>
          <p:cNvPr id="485378" name="Picture 2" descr="http://www.sickkids.ca/images/PGPR/May2005-Washington/Volpe2/18283-2.2.jpg"/>
          <p:cNvPicPr>
            <a:picLocks noChangeAspect="1" noChangeArrowheads="1"/>
          </p:cNvPicPr>
          <p:nvPr/>
        </p:nvPicPr>
        <p:blipFill>
          <a:blip r:embed="rId2" cstate="print"/>
          <a:srcRect/>
          <a:stretch>
            <a:fillRect/>
          </a:stretch>
        </p:blipFill>
        <p:spPr bwMode="auto">
          <a:xfrm>
            <a:off x="5508104" y="908720"/>
            <a:ext cx="3480177" cy="55892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92696"/>
            <a:ext cx="8507288" cy="1008112"/>
          </a:xfrm>
        </p:spPr>
        <p:style>
          <a:lnRef idx="2">
            <a:schemeClr val="accent1"/>
          </a:lnRef>
          <a:fillRef idx="1">
            <a:schemeClr val="lt1"/>
          </a:fillRef>
          <a:effectRef idx="0">
            <a:schemeClr val="accent1"/>
          </a:effectRef>
          <a:fontRef idx="minor">
            <a:schemeClr val="dk1"/>
          </a:fontRef>
        </p:style>
        <p:txBody>
          <a:bodyPr>
            <a:normAutofit fontScale="90000"/>
          </a:bodyPr>
          <a:lstStyle/>
          <a:p>
            <a:pPr fontAlgn="auto">
              <a:spcAft>
                <a:spcPts val="0"/>
              </a:spcAft>
              <a:defRPr/>
            </a:pPr>
            <a:r>
              <a:rPr lang="en-US" sz="3600" dirty="0" smtClean="0">
                <a:sym typeface="Wingdings" pitchFamily="2" charset="2"/>
              </a:rPr>
              <a:t> POSTERIOR LIMB OF INTERNAL CAPSULE</a:t>
            </a:r>
            <a:br>
              <a:rPr lang="en-US" sz="3600" dirty="0" smtClean="0">
                <a:sym typeface="Wingdings" pitchFamily="2" charset="2"/>
              </a:rPr>
            </a:br>
            <a:r>
              <a:rPr lang="en-US" sz="3600" dirty="0" smtClean="0">
                <a:sym typeface="Wingdings" pitchFamily="2" charset="2"/>
              </a:rPr>
              <a:t> (PLIC)</a:t>
            </a:r>
            <a:endParaRPr lang="en-US" sz="3600" dirty="0"/>
          </a:p>
        </p:txBody>
      </p:sp>
      <p:sp>
        <p:nvSpPr>
          <p:cNvPr id="3" name="Content Placeholder 2"/>
          <p:cNvSpPr>
            <a:spLocks noGrp="1"/>
          </p:cNvSpPr>
          <p:nvPr>
            <p:ph idx="1"/>
          </p:nvPr>
        </p:nvSpPr>
        <p:spPr>
          <a:xfrm>
            <a:off x="457200" y="2564904"/>
            <a:ext cx="4474840" cy="3890832"/>
          </a:xfrm>
          <a:ln/>
        </p:spPr>
        <p:style>
          <a:lnRef idx="1">
            <a:schemeClr val="accent1"/>
          </a:lnRef>
          <a:fillRef idx="2">
            <a:schemeClr val="accent1"/>
          </a:fillRef>
          <a:effectRef idx="1">
            <a:schemeClr val="accent1"/>
          </a:effectRef>
          <a:fontRef idx="minor">
            <a:schemeClr val="dk1"/>
          </a:fontRef>
        </p:style>
        <p:txBody>
          <a:bodyPr>
            <a:normAutofit/>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PLIC is actively </a:t>
            </a:r>
            <a:r>
              <a:rPr lang="en-US" dirty="0" err="1" smtClean="0">
                <a:latin typeface="Times New Roman" pitchFamily="18" charset="0"/>
                <a:cs typeface="Times New Roman" pitchFamily="18" charset="0"/>
              </a:rPr>
              <a:t>myelinating</a:t>
            </a:r>
            <a:r>
              <a:rPr lang="en-US" dirty="0" smtClean="0">
                <a:latin typeface="Times New Roman" pitchFamily="18" charset="0"/>
                <a:cs typeface="Times New Roman" pitchFamily="18" charset="0"/>
              </a:rPr>
              <a:t> at term equivalent age </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Very </a:t>
            </a:r>
            <a:r>
              <a:rPr lang="en-US" dirty="0" err="1" smtClean="0">
                <a:latin typeface="Times New Roman" pitchFamily="18" charset="0"/>
                <a:cs typeface="Times New Roman" pitchFamily="18" charset="0"/>
              </a:rPr>
              <a:t>suceptible</a:t>
            </a:r>
            <a:r>
              <a:rPr lang="en-US" dirty="0" smtClean="0">
                <a:latin typeface="Times New Roman" pitchFamily="18" charset="0"/>
                <a:cs typeface="Times New Roman" pitchFamily="18" charset="0"/>
              </a:rPr>
              <a:t> to injury at this stage</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Damage to PLIC </a:t>
            </a:r>
            <a:r>
              <a:rPr lang="en-US" dirty="0" err="1" smtClean="0">
                <a:latin typeface="Times New Roman" pitchFamily="18" charset="0"/>
                <a:cs typeface="Times New Roman" pitchFamily="18" charset="0"/>
              </a:rPr>
              <a:t>corellate</a:t>
            </a:r>
            <a:r>
              <a:rPr lang="en-US" dirty="0" smtClean="0">
                <a:latin typeface="Times New Roman" pitchFamily="18" charset="0"/>
                <a:cs typeface="Times New Roman" pitchFamily="18" charset="0"/>
              </a:rPr>
              <a:t> with severity of BGT lesion.</a:t>
            </a:r>
          </a:p>
          <a:p>
            <a:pPr marL="274320" indent="-274320" fontAlgn="auto">
              <a:spcAft>
                <a:spcPts val="0"/>
              </a:spcAft>
              <a:buClr>
                <a:schemeClr val="accent3"/>
              </a:buClr>
              <a:buFont typeface="Wingdings 2"/>
              <a:buChar char=""/>
              <a:defRPr/>
            </a:pPr>
            <a:endParaRPr lang="en-US" dirty="0">
              <a:latin typeface="Times New Roman" pitchFamily="18" charset="0"/>
              <a:cs typeface="Times New Roman" pitchFamily="18" charset="0"/>
            </a:endParaRPr>
          </a:p>
        </p:txBody>
      </p:sp>
      <p:pic>
        <p:nvPicPr>
          <p:cNvPr id="93190" name="Picture 2" descr="http://o.quizlet.com/PtJ9J8pVNxskC6EwL0kNIw_m.png"/>
          <p:cNvPicPr>
            <a:picLocks noChangeAspect="1" noChangeArrowheads="1"/>
          </p:cNvPicPr>
          <p:nvPr/>
        </p:nvPicPr>
        <p:blipFill>
          <a:blip r:embed="rId2" cstate="print"/>
          <a:srcRect/>
          <a:stretch>
            <a:fillRect/>
          </a:stretch>
        </p:blipFill>
        <p:spPr bwMode="auto">
          <a:xfrm>
            <a:off x="5003800" y="1844824"/>
            <a:ext cx="4140200" cy="479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lgn="ctr"/>
            <a:r>
              <a:rPr lang="en-US" sz="4000" smtClean="0"/>
              <a:t>Neuropathological Varieties</a:t>
            </a:r>
          </a:p>
        </p:txBody>
      </p:sp>
      <p:graphicFrame>
        <p:nvGraphicFramePr>
          <p:cNvPr id="4" name="Diagram 3"/>
          <p:cNvGraphicFramePr/>
          <p:nvPr/>
        </p:nvGraphicFramePr>
        <p:xfrm>
          <a:off x="914400" y="14478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ChangeArrowheads="1"/>
          </p:cNvSpPr>
          <p:nvPr/>
        </p:nvSpPr>
        <p:spPr bwMode="auto">
          <a:xfrm>
            <a:off x="0" y="0"/>
            <a:ext cx="8229600" cy="7651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b"/>
          <a:lstStyle/>
          <a:p>
            <a:pPr algn="ctr"/>
            <a:r>
              <a:rPr lang="en-US" sz="4400" dirty="0" err="1">
                <a:solidFill>
                  <a:schemeClr val="tx2"/>
                </a:solidFill>
                <a:latin typeface="Garamond" pitchFamily="18" charset="0"/>
              </a:rPr>
              <a:t>Parasagittal</a:t>
            </a:r>
            <a:r>
              <a:rPr lang="en-US" sz="4400" dirty="0">
                <a:solidFill>
                  <a:schemeClr val="tx2"/>
                </a:solidFill>
                <a:latin typeface="Garamond" pitchFamily="18" charset="0"/>
              </a:rPr>
              <a:t> brain injury</a:t>
            </a:r>
          </a:p>
        </p:txBody>
      </p:sp>
      <p:sp>
        <p:nvSpPr>
          <p:cNvPr id="95235" name="Title 5"/>
          <p:cNvSpPr>
            <a:spLocks noGrp="1"/>
          </p:cNvSpPr>
          <p:nvPr>
            <p:ph type="title"/>
          </p:nvPr>
        </p:nvSpPr>
        <p:spPr>
          <a:xfrm>
            <a:off x="611188" y="836613"/>
            <a:ext cx="7239000" cy="660400"/>
          </a:xfrm>
        </p:spPr>
        <p:txBody>
          <a:bodyPr/>
          <a:lstStyle/>
          <a:p>
            <a:r>
              <a:rPr lang="en-US" sz="4000" i="1" smtClean="0">
                <a:solidFill>
                  <a:srgbClr val="C00000"/>
                </a:solidFill>
              </a:rPr>
              <a:t>     watershed infarcts</a:t>
            </a:r>
            <a:endParaRPr lang="en-US" smtClean="0"/>
          </a:p>
        </p:txBody>
      </p:sp>
      <p:sp>
        <p:nvSpPr>
          <p:cNvPr id="95236" name="Content Placeholder 6"/>
          <p:cNvSpPr>
            <a:spLocks noGrp="1"/>
          </p:cNvSpPr>
          <p:nvPr>
            <p:ph idx="1"/>
          </p:nvPr>
        </p:nvSpPr>
        <p:spPr>
          <a:xfrm>
            <a:off x="0" y="1557338"/>
            <a:ext cx="8316913" cy="1871662"/>
          </a:xfrm>
        </p:spPr>
        <p:txBody>
          <a:bodyPr/>
          <a:lstStyle/>
          <a:p>
            <a:r>
              <a:rPr lang="en-US" smtClean="0">
                <a:latin typeface="Times New Roman" pitchFamily="18" charset="0"/>
                <a:cs typeface="Times New Roman" pitchFamily="18" charset="0"/>
              </a:rPr>
              <a:t>Result from chronic partial hypoxia (ex.several hours of maternal hypotension)</a:t>
            </a:r>
          </a:p>
          <a:p>
            <a:r>
              <a:rPr lang="en-US" sz="2400" smtClean="0">
                <a:latin typeface="Times New Roman" pitchFamily="18" charset="0"/>
                <a:cs typeface="Times New Roman" pitchFamily="18" charset="0"/>
              </a:rPr>
              <a:t>Parasagittal cortex between anterior, middle, and posterior cerebral arteries (border zones</a:t>
            </a:r>
            <a:r>
              <a:rPr lang="en-US" sz="2400" b="1" smtClean="0">
                <a:solidFill>
                  <a:srgbClr val="0070C0"/>
                </a:solidFill>
              </a:rPr>
              <a:t>)</a:t>
            </a:r>
            <a:endParaRPr lang="en-US" smtClean="0"/>
          </a:p>
        </p:txBody>
      </p:sp>
      <p:pic>
        <p:nvPicPr>
          <p:cNvPr id="95237" name="Picture 5"/>
          <p:cNvPicPr>
            <a:picLocks noChangeAspect="1" noChangeArrowheads="1"/>
          </p:cNvPicPr>
          <p:nvPr/>
        </p:nvPicPr>
        <p:blipFill>
          <a:blip r:embed="rId3" cstate="print"/>
          <a:srcRect/>
          <a:stretch>
            <a:fillRect/>
          </a:stretch>
        </p:blipFill>
        <p:spPr bwMode="auto">
          <a:xfrm>
            <a:off x="3875088" y="3206750"/>
            <a:ext cx="5268912" cy="36512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685800" y="152400"/>
            <a:ext cx="8001000" cy="6019800"/>
          </a:xfrm>
          <a:prstGeom prst="rect">
            <a:avLst/>
          </a:prstGeom>
          <a:noFill/>
          <a:ln w="9525">
            <a:noFill/>
            <a:miter lim="800000"/>
            <a:headEnd/>
            <a:tailEnd/>
          </a:ln>
        </p:spPr>
      </p:pic>
      <p:sp>
        <p:nvSpPr>
          <p:cNvPr id="96259" name="Rectangle 4"/>
          <p:cNvSpPr>
            <a:spLocks noChangeArrowheads="1"/>
          </p:cNvSpPr>
          <p:nvPr/>
        </p:nvSpPr>
        <p:spPr bwMode="auto">
          <a:xfrm>
            <a:off x="2667000" y="6319838"/>
            <a:ext cx="4419600" cy="461962"/>
          </a:xfrm>
          <a:prstGeom prst="rect">
            <a:avLst/>
          </a:prstGeom>
          <a:noFill/>
          <a:ln w="9525">
            <a:noFill/>
            <a:miter lim="800000"/>
            <a:headEnd/>
            <a:tailEnd/>
          </a:ln>
        </p:spPr>
        <p:txBody>
          <a:bodyPr>
            <a:spAutoFit/>
          </a:bodyPr>
          <a:lstStyle/>
          <a:p>
            <a:pPr algn="ctr"/>
            <a:r>
              <a:rPr lang="en-US" sz="2400" b="1">
                <a:latin typeface="Constantia" pitchFamily="18" charset="0"/>
              </a:rPr>
              <a:t>watershed infarct</a:t>
            </a:r>
            <a:endParaRPr lang="en-US" sz="2400">
              <a:latin typeface="Constantia"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lgn="ctr"/>
            <a:r>
              <a:rPr lang="en-US" sz="4000" smtClean="0"/>
              <a:t>Neuropathological Varieties</a:t>
            </a:r>
          </a:p>
        </p:txBody>
      </p:sp>
      <p:graphicFrame>
        <p:nvGraphicFramePr>
          <p:cNvPr id="4" name="Diagram 3"/>
          <p:cNvGraphicFramePr/>
          <p:nvPr/>
        </p:nvGraphicFramePr>
        <p:xfrm>
          <a:off x="914400" y="14478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ctr"/>
            <a:r>
              <a:rPr lang="en-US" sz="4000" smtClean="0"/>
              <a:t>Neuropathological Varieties</a:t>
            </a:r>
          </a:p>
        </p:txBody>
      </p:sp>
      <p:graphicFrame>
        <p:nvGraphicFramePr>
          <p:cNvPr id="4" name="Diagram 3"/>
          <p:cNvGraphicFramePr/>
          <p:nvPr/>
        </p:nvGraphicFramePr>
        <p:xfrm>
          <a:off x="899592" y="1962944"/>
          <a:ext cx="7772400" cy="4895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832" y="404664"/>
            <a:ext cx="5759450" cy="1296144"/>
          </a:xfrm>
        </p:spPr>
        <p:style>
          <a:lnRef idx="2">
            <a:schemeClr val="accent2"/>
          </a:lnRef>
          <a:fillRef idx="1">
            <a:schemeClr val="lt1"/>
          </a:fillRef>
          <a:effectRef idx="0">
            <a:schemeClr val="accent2"/>
          </a:effectRef>
          <a:fontRef idx="minor">
            <a:schemeClr val="dk1"/>
          </a:fontRef>
        </p:style>
        <p:txBody>
          <a:bodyPr>
            <a:normAutofit fontScale="90000"/>
          </a:bodyPr>
          <a:lstStyle/>
          <a:p>
            <a:pPr fontAlgn="auto">
              <a:spcAft>
                <a:spcPts val="0"/>
              </a:spcAft>
              <a:defRPr/>
            </a:pPr>
            <a:r>
              <a:rPr lang="en-US" dirty="0" smtClean="0"/>
              <a:t>What is sentinel events???</a:t>
            </a:r>
            <a:endParaRPr lang="en-US" dirty="0"/>
          </a:p>
        </p:txBody>
      </p:sp>
      <p:graphicFrame>
        <p:nvGraphicFramePr>
          <p:cNvPr id="5" name="Content Placeholder 4"/>
          <p:cNvGraphicFramePr>
            <a:graphicFrameLocks noGrp="1"/>
          </p:cNvGraphicFramePr>
          <p:nvPr>
            <p:ph idx="1"/>
          </p:nvPr>
        </p:nvGraphicFramePr>
        <p:xfrm>
          <a:off x="179512" y="1916832"/>
          <a:ext cx="8784976" cy="4941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88" name="Picture 2" descr="http://curegouthomeremedies.com/wp-content/uploads/2013/07/what-is-uric-acid.jpg"/>
          <p:cNvPicPr>
            <a:picLocks noChangeAspect="1" noChangeArrowheads="1"/>
          </p:cNvPicPr>
          <p:nvPr/>
        </p:nvPicPr>
        <p:blipFill>
          <a:blip r:embed="rId7" cstate="print"/>
          <a:srcRect/>
          <a:stretch>
            <a:fillRect/>
          </a:stretch>
        </p:blipFill>
        <p:spPr bwMode="auto">
          <a:xfrm>
            <a:off x="1" y="0"/>
            <a:ext cx="1547664" cy="193294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0"/>
            <a:ext cx="7272808" cy="1368152"/>
          </a:xfrm>
          <a:ln/>
        </p:spPr>
        <p:style>
          <a:lnRef idx="1">
            <a:schemeClr val="accent1"/>
          </a:lnRef>
          <a:fillRef idx="2">
            <a:schemeClr val="accent1"/>
          </a:fillRef>
          <a:effectRef idx="1">
            <a:schemeClr val="accent1"/>
          </a:effectRef>
          <a:fontRef idx="minor">
            <a:schemeClr val="dk1"/>
          </a:fontRef>
        </p:style>
        <p:txBody>
          <a:bodyPr>
            <a:normAutofit fontScale="90000"/>
          </a:bodyPr>
          <a:lstStyle/>
          <a:p>
            <a:pPr fontAlgn="auto">
              <a:spcAft>
                <a:spcPts val="0"/>
              </a:spcAft>
              <a:defRPr/>
            </a:pPr>
            <a:r>
              <a:rPr lang="en-US" b="1" dirty="0" smtClean="0">
                <a:solidFill>
                  <a:srgbClr val="00B050"/>
                </a:solidFill>
              </a:rPr>
              <a:t>   </a:t>
            </a:r>
            <a:r>
              <a:rPr lang="en-US" b="1" dirty="0" smtClean="0">
                <a:solidFill>
                  <a:srgbClr val="00B050"/>
                </a:solidFill>
                <a:latin typeface="Times New Roman" pitchFamily="18" charset="0"/>
                <a:cs typeface="Times New Roman" pitchFamily="18" charset="0"/>
              </a:rPr>
              <a:t>Focal &amp; multifocal     </a:t>
            </a:r>
            <a:br>
              <a:rPr lang="en-US" b="1" dirty="0" smtClean="0">
                <a:solidFill>
                  <a:srgbClr val="00B050"/>
                </a:solidFill>
                <a:latin typeface="Times New Roman" pitchFamily="18" charset="0"/>
                <a:cs typeface="Times New Roman" pitchFamily="18" charset="0"/>
              </a:rPr>
            </a:br>
            <a:r>
              <a:rPr lang="en-US" dirty="0" smtClean="0">
                <a:solidFill>
                  <a:srgbClr val="00B050"/>
                </a:solidFill>
                <a:latin typeface="Times New Roman" pitchFamily="18" charset="0"/>
                <a:cs typeface="Times New Roman" pitchFamily="18" charset="0"/>
              </a:rPr>
              <a:t>    </a:t>
            </a:r>
            <a:r>
              <a:rPr lang="en-US" b="1" dirty="0" smtClean="0">
                <a:solidFill>
                  <a:srgbClr val="00B050"/>
                </a:solidFill>
                <a:latin typeface="Times New Roman" pitchFamily="18" charset="0"/>
                <a:cs typeface="Times New Roman" pitchFamily="18" charset="0"/>
              </a:rPr>
              <a:t>ischemic necrosis</a:t>
            </a:r>
            <a:endParaRPr lang="en-US" dirty="0">
              <a:solidFill>
                <a:srgbClr val="00B05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324544" y="2060848"/>
          <a:ext cx="7416824" cy="4797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cstate="print"/>
          <a:srcRect/>
          <a:stretch>
            <a:fillRect/>
          </a:stretch>
        </p:blipFill>
        <p:spPr bwMode="auto">
          <a:xfrm>
            <a:off x="6588224" y="1844824"/>
            <a:ext cx="2247900" cy="2147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
          <p:cNvPicPr>
            <a:picLocks noChangeAspect="1" noChangeArrowheads="1"/>
          </p:cNvPicPr>
          <p:nvPr/>
        </p:nvPicPr>
        <p:blipFill>
          <a:blip r:embed="rId8" cstate="print"/>
          <a:srcRect/>
          <a:stretch>
            <a:fillRect/>
          </a:stretch>
        </p:blipFill>
        <p:spPr bwMode="auto">
          <a:xfrm>
            <a:off x="7092280" y="4365104"/>
            <a:ext cx="1860474" cy="24928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179512" y="1412776"/>
            <a:ext cx="8738371" cy="523081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0" y="76200"/>
            <a:ext cx="9143999" cy="119256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fontAlgn="auto">
              <a:spcBef>
                <a:spcPts val="0"/>
              </a:spcBef>
              <a:spcAft>
                <a:spcPts val="0"/>
              </a:spcAft>
              <a:defRPr/>
            </a:pPr>
            <a:r>
              <a:rPr lang="en-US" sz="3600" b="1" dirty="0" err="1">
                <a:solidFill>
                  <a:srgbClr val="00B050"/>
                </a:solidFill>
                <a:latin typeface="+mj-lt"/>
              </a:rPr>
              <a:t>Neuropathological</a:t>
            </a:r>
            <a:r>
              <a:rPr lang="en-US" sz="3600" b="1" dirty="0">
                <a:solidFill>
                  <a:srgbClr val="00B050"/>
                </a:solidFill>
                <a:latin typeface="+mj-lt"/>
              </a:rPr>
              <a:t> patterns &amp; clinical features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idx="4294967295"/>
          </p:nvPr>
        </p:nvSpPr>
        <p:spPr>
          <a:xfrm>
            <a:off x="0" y="320675"/>
            <a:ext cx="7239000" cy="1143000"/>
          </a:xfrm>
        </p:spPr>
        <p:txBody>
          <a:bodyPr/>
          <a:lstStyle/>
          <a:p>
            <a:r>
              <a:rPr lang="en-US" smtClean="0"/>
              <a:t>     Management OF HIE</a:t>
            </a:r>
          </a:p>
        </p:txBody>
      </p:sp>
      <p:pic>
        <p:nvPicPr>
          <p:cNvPr id="105475" name="Picture 2" descr="http://demo1.bjb.at/bilder/team-works1.jpg"/>
          <p:cNvPicPr>
            <a:picLocks noChangeAspect="1" noChangeArrowheads="1"/>
          </p:cNvPicPr>
          <p:nvPr/>
        </p:nvPicPr>
        <p:blipFill>
          <a:blip r:embed="rId2" cstate="print"/>
          <a:srcRect/>
          <a:stretch>
            <a:fillRect/>
          </a:stretch>
        </p:blipFill>
        <p:spPr bwMode="auto">
          <a:xfrm>
            <a:off x="1476375" y="1773238"/>
            <a:ext cx="6096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title"/>
          </p:nvPr>
        </p:nvSpPr>
        <p:spPr>
          <a:xfrm>
            <a:off x="467544" y="764704"/>
            <a:ext cx="7056784" cy="1368152"/>
          </a:xfrm>
        </p:spPr>
        <p:style>
          <a:lnRef idx="2">
            <a:schemeClr val="accent1"/>
          </a:lnRef>
          <a:fillRef idx="1">
            <a:schemeClr val="lt1"/>
          </a:fillRef>
          <a:effectRef idx="0">
            <a:schemeClr val="accent1"/>
          </a:effectRef>
          <a:fontRef idx="minor">
            <a:schemeClr val="dk1"/>
          </a:fontRef>
        </p:style>
        <p:txBody>
          <a:bodyPr/>
          <a:lstStyle/>
          <a:p>
            <a:pPr>
              <a:lnSpc>
                <a:spcPct val="150000"/>
              </a:lnSpc>
            </a:pPr>
            <a:r>
              <a:rPr lang="en-US" sz="3600" b="1" dirty="0" smtClean="0">
                <a:solidFill>
                  <a:srgbClr val="00B0F0"/>
                </a:solidFill>
                <a:latin typeface="Times New Roman" pitchFamily="18" charset="0"/>
                <a:cs typeface="Times New Roman" pitchFamily="18" charset="0"/>
              </a:rPr>
              <a:t>Neurological assessment </a:t>
            </a:r>
            <a:br>
              <a:rPr lang="en-US" sz="3600" b="1" dirty="0" smtClean="0">
                <a:solidFill>
                  <a:srgbClr val="00B0F0"/>
                </a:solidFill>
                <a:latin typeface="Times New Roman" pitchFamily="18" charset="0"/>
                <a:cs typeface="Times New Roman" pitchFamily="18" charset="0"/>
              </a:rPr>
            </a:br>
            <a:r>
              <a:rPr lang="en-US" sz="3600" b="1" dirty="0" smtClean="0">
                <a:solidFill>
                  <a:srgbClr val="00B0F0"/>
                </a:solidFill>
                <a:latin typeface="Times New Roman" pitchFamily="18" charset="0"/>
                <a:cs typeface="Times New Roman" pitchFamily="18" charset="0"/>
              </a:rPr>
              <a:t>Classification of HIE (</a:t>
            </a:r>
            <a:r>
              <a:rPr lang="en-US" sz="3600" b="1" dirty="0" err="1" smtClean="0">
                <a:solidFill>
                  <a:srgbClr val="00B0F0"/>
                </a:solidFill>
                <a:latin typeface="Times New Roman" pitchFamily="18" charset="0"/>
                <a:cs typeface="Times New Roman" pitchFamily="18" charset="0"/>
              </a:rPr>
              <a:t>Levene</a:t>
            </a:r>
            <a:r>
              <a:rPr lang="en-US" sz="3600" b="1" dirty="0" smtClean="0">
                <a:solidFill>
                  <a:srgbClr val="00B050"/>
                </a:solidFill>
                <a:latin typeface="Times New Roman" pitchFamily="18" charset="0"/>
                <a:cs typeface="Times New Roman" pitchFamily="18" charset="0"/>
              </a:rPr>
              <a:t>)</a:t>
            </a:r>
          </a:p>
        </p:txBody>
      </p:sp>
      <p:sp>
        <p:nvSpPr>
          <p:cNvPr id="108547" name="Rectangle 8"/>
          <p:cNvSpPr>
            <a:spLocks noChangeArrowheads="1"/>
          </p:cNvSpPr>
          <p:nvPr/>
        </p:nvSpPr>
        <p:spPr bwMode="auto">
          <a:xfrm>
            <a:off x="2971800" y="2138363"/>
            <a:ext cx="1508125" cy="846137"/>
          </a:xfrm>
          <a:prstGeom prst="rect">
            <a:avLst/>
          </a:prstGeom>
          <a:noFill/>
          <a:ln w="12700">
            <a:noFill/>
            <a:miter lim="800000"/>
            <a:headEnd/>
            <a:tailEnd/>
          </a:ln>
        </p:spPr>
        <p:txBody>
          <a:bodyPr lIns="90488" tIns="44450" rIns="90488" bIns="44450"/>
          <a:lstStyle/>
          <a:p>
            <a:pPr algn="ctr">
              <a:spcBef>
                <a:spcPct val="20000"/>
              </a:spcBef>
            </a:pPr>
            <a:r>
              <a:rPr lang="en-US" sz="2000" b="1">
                <a:solidFill>
                  <a:srgbClr val="7030A0"/>
                </a:solidFill>
              </a:rPr>
              <a:t>Mild</a:t>
            </a:r>
          </a:p>
        </p:txBody>
      </p:sp>
      <p:sp>
        <p:nvSpPr>
          <p:cNvPr id="108548" name="Rectangle 9"/>
          <p:cNvSpPr>
            <a:spLocks noChangeArrowheads="1"/>
          </p:cNvSpPr>
          <p:nvPr/>
        </p:nvSpPr>
        <p:spPr bwMode="auto">
          <a:xfrm>
            <a:off x="4419600" y="2138363"/>
            <a:ext cx="2617788" cy="846137"/>
          </a:xfrm>
          <a:prstGeom prst="rect">
            <a:avLst/>
          </a:prstGeom>
          <a:noFill/>
          <a:ln w="12700">
            <a:noFill/>
            <a:miter lim="800000"/>
            <a:headEnd/>
            <a:tailEnd/>
          </a:ln>
        </p:spPr>
        <p:txBody>
          <a:bodyPr lIns="90488" tIns="44450" rIns="90488" bIns="44450"/>
          <a:lstStyle/>
          <a:p>
            <a:pPr algn="ctr">
              <a:spcBef>
                <a:spcPct val="20000"/>
              </a:spcBef>
            </a:pPr>
            <a:r>
              <a:rPr lang="en-US" sz="2000" b="1">
                <a:solidFill>
                  <a:srgbClr val="7030A0"/>
                </a:solidFill>
              </a:rPr>
              <a:t>Moderate</a:t>
            </a:r>
          </a:p>
        </p:txBody>
      </p:sp>
      <p:sp>
        <p:nvSpPr>
          <p:cNvPr id="108549" name="Rectangle 10"/>
          <p:cNvSpPr>
            <a:spLocks noChangeArrowheads="1"/>
          </p:cNvSpPr>
          <p:nvPr/>
        </p:nvSpPr>
        <p:spPr bwMode="auto">
          <a:xfrm>
            <a:off x="323850" y="2806700"/>
            <a:ext cx="4149725" cy="3211513"/>
          </a:xfrm>
          <a:prstGeom prst="rect">
            <a:avLst/>
          </a:prstGeom>
          <a:noFill/>
          <a:ln w="12700">
            <a:noFill/>
            <a:miter lim="800000"/>
            <a:headEnd/>
            <a:tailEnd/>
          </a:ln>
        </p:spPr>
        <p:txBody>
          <a:bodyPr lIns="90488" tIns="44450" rIns="90488" bIns="44450"/>
          <a:lstStyle/>
          <a:p>
            <a:pPr>
              <a:spcBef>
                <a:spcPct val="85000"/>
              </a:spcBef>
            </a:pPr>
            <a:r>
              <a:rPr lang="en-US" sz="2000" b="1">
                <a:solidFill>
                  <a:srgbClr val="0070C0"/>
                </a:solidFill>
              </a:rPr>
              <a:t>Consciousness</a:t>
            </a:r>
          </a:p>
          <a:p>
            <a:pPr>
              <a:spcBef>
                <a:spcPct val="85000"/>
              </a:spcBef>
            </a:pPr>
            <a:r>
              <a:rPr lang="en-US" sz="2000" b="1">
                <a:solidFill>
                  <a:srgbClr val="0070C0"/>
                </a:solidFill>
              </a:rPr>
              <a:t>Tone</a:t>
            </a:r>
          </a:p>
          <a:p>
            <a:pPr>
              <a:spcBef>
                <a:spcPct val="85000"/>
              </a:spcBef>
            </a:pPr>
            <a:r>
              <a:rPr lang="en-US" sz="2000" b="1">
                <a:solidFill>
                  <a:srgbClr val="0070C0"/>
                </a:solidFill>
              </a:rPr>
              <a:t>Seizure</a:t>
            </a:r>
          </a:p>
          <a:p>
            <a:pPr>
              <a:spcBef>
                <a:spcPct val="85000"/>
              </a:spcBef>
            </a:pPr>
            <a:r>
              <a:rPr lang="en-US" sz="2000" b="1">
                <a:solidFill>
                  <a:srgbClr val="0070C0"/>
                </a:solidFill>
              </a:rPr>
              <a:t>Sucking / Resp.</a:t>
            </a:r>
          </a:p>
        </p:txBody>
      </p:sp>
      <p:sp>
        <p:nvSpPr>
          <p:cNvPr id="108550" name="Rectangle 11"/>
          <p:cNvSpPr>
            <a:spLocks noChangeArrowheads="1"/>
          </p:cNvSpPr>
          <p:nvPr/>
        </p:nvSpPr>
        <p:spPr bwMode="auto">
          <a:xfrm>
            <a:off x="3300413" y="2806700"/>
            <a:ext cx="1881187" cy="3211513"/>
          </a:xfrm>
          <a:prstGeom prst="rect">
            <a:avLst/>
          </a:prstGeom>
          <a:noFill/>
          <a:ln w="12700">
            <a:noFill/>
            <a:miter lim="800000"/>
            <a:headEnd/>
            <a:tailEnd/>
          </a:ln>
        </p:spPr>
        <p:txBody>
          <a:bodyPr lIns="90488" tIns="44450" rIns="90488" bIns="44450"/>
          <a:lstStyle/>
          <a:p>
            <a:pPr>
              <a:spcBef>
                <a:spcPct val="85000"/>
              </a:spcBef>
            </a:pPr>
            <a:r>
              <a:rPr lang="en-US" sz="2000" b="1">
                <a:solidFill>
                  <a:srgbClr val="0070C0"/>
                </a:solidFill>
              </a:rPr>
              <a:t>Irritable</a:t>
            </a:r>
          </a:p>
          <a:p>
            <a:pPr>
              <a:spcBef>
                <a:spcPct val="85000"/>
              </a:spcBef>
            </a:pPr>
            <a:r>
              <a:rPr lang="en-US" sz="2000" b="1">
                <a:solidFill>
                  <a:srgbClr val="0070C0"/>
                </a:solidFill>
              </a:rPr>
              <a:t>Hypotonia</a:t>
            </a:r>
          </a:p>
          <a:p>
            <a:pPr>
              <a:spcBef>
                <a:spcPct val="85000"/>
              </a:spcBef>
            </a:pPr>
            <a:r>
              <a:rPr lang="en-US" sz="2000" b="1">
                <a:solidFill>
                  <a:srgbClr val="0070C0"/>
                </a:solidFill>
              </a:rPr>
              <a:t>No</a:t>
            </a:r>
          </a:p>
          <a:p>
            <a:pPr>
              <a:spcBef>
                <a:spcPct val="85000"/>
              </a:spcBef>
            </a:pPr>
            <a:r>
              <a:rPr lang="en-US" sz="2000" b="1">
                <a:solidFill>
                  <a:srgbClr val="0070C0"/>
                </a:solidFill>
              </a:rPr>
              <a:t>Poor Suck</a:t>
            </a:r>
          </a:p>
        </p:txBody>
      </p:sp>
      <p:sp>
        <p:nvSpPr>
          <p:cNvPr id="108551" name="Rectangle 12"/>
          <p:cNvSpPr>
            <a:spLocks noChangeArrowheads="1"/>
          </p:cNvSpPr>
          <p:nvPr/>
        </p:nvSpPr>
        <p:spPr bwMode="auto">
          <a:xfrm>
            <a:off x="5078413" y="2806700"/>
            <a:ext cx="1627187" cy="3211513"/>
          </a:xfrm>
          <a:prstGeom prst="rect">
            <a:avLst/>
          </a:prstGeom>
          <a:noFill/>
          <a:ln w="12700">
            <a:noFill/>
            <a:miter lim="800000"/>
            <a:headEnd/>
            <a:tailEnd/>
          </a:ln>
        </p:spPr>
        <p:txBody>
          <a:bodyPr lIns="90488" tIns="44450" rIns="90488" bIns="44450"/>
          <a:lstStyle/>
          <a:p>
            <a:pPr>
              <a:spcBef>
                <a:spcPct val="85000"/>
              </a:spcBef>
            </a:pPr>
            <a:r>
              <a:rPr lang="en-US" sz="2000" b="1">
                <a:solidFill>
                  <a:srgbClr val="0070C0"/>
                </a:solidFill>
              </a:rPr>
              <a:t>Lethargy</a:t>
            </a:r>
          </a:p>
          <a:p>
            <a:pPr>
              <a:spcBef>
                <a:spcPct val="85000"/>
              </a:spcBef>
            </a:pPr>
            <a:r>
              <a:rPr lang="en-US" sz="2000" b="1">
                <a:solidFill>
                  <a:srgbClr val="0070C0"/>
                </a:solidFill>
              </a:rPr>
              <a:t>Marked</a:t>
            </a:r>
          </a:p>
          <a:p>
            <a:pPr>
              <a:spcBef>
                <a:spcPct val="85000"/>
              </a:spcBef>
            </a:pPr>
            <a:r>
              <a:rPr lang="en-US" sz="2000" b="1">
                <a:solidFill>
                  <a:srgbClr val="0070C0"/>
                </a:solidFill>
              </a:rPr>
              <a:t>Yes</a:t>
            </a:r>
          </a:p>
          <a:p>
            <a:pPr>
              <a:spcBef>
                <a:spcPct val="85000"/>
              </a:spcBef>
            </a:pPr>
            <a:r>
              <a:rPr lang="en-US" sz="2000" b="1">
                <a:solidFill>
                  <a:srgbClr val="0070C0"/>
                </a:solidFill>
              </a:rPr>
              <a:t>Unable to suck</a:t>
            </a:r>
          </a:p>
        </p:txBody>
      </p:sp>
      <p:sp>
        <p:nvSpPr>
          <p:cNvPr id="108552" name="Line 13"/>
          <p:cNvSpPr>
            <a:spLocks noChangeShapeType="1"/>
          </p:cNvSpPr>
          <p:nvPr/>
        </p:nvSpPr>
        <p:spPr bwMode="auto">
          <a:xfrm>
            <a:off x="560388" y="2684463"/>
            <a:ext cx="8047037" cy="0"/>
          </a:xfrm>
          <a:prstGeom prst="line">
            <a:avLst/>
          </a:prstGeom>
          <a:noFill/>
          <a:ln w="12700">
            <a:solidFill>
              <a:srgbClr val="FFFFFF"/>
            </a:solidFill>
            <a:round/>
            <a:headEnd/>
            <a:tailEnd/>
          </a:ln>
        </p:spPr>
        <p:txBody>
          <a:bodyPr wrap="none" anchor="ctr"/>
          <a:lstStyle/>
          <a:p>
            <a:endParaRPr lang="en-US"/>
          </a:p>
        </p:txBody>
      </p:sp>
      <p:sp>
        <p:nvSpPr>
          <p:cNvPr id="108553" name="Rectangle 15"/>
          <p:cNvSpPr>
            <a:spLocks noChangeArrowheads="1"/>
          </p:cNvSpPr>
          <p:nvPr/>
        </p:nvSpPr>
        <p:spPr bwMode="auto">
          <a:xfrm>
            <a:off x="381000" y="2138363"/>
            <a:ext cx="1508125" cy="846137"/>
          </a:xfrm>
          <a:prstGeom prst="rect">
            <a:avLst/>
          </a:prstGeom>
          <a:noFill/>
          <a:ln w="12700">
            <a:noFill/>
            <a:miter lim="800000"/>
            <a:headEnd/>
            <a:tailEnd/>
          </a:ln>
        </p:spPr>
        <p:txBody>
          <a:bodyPr lIns="90488" tIns="44450" rIns="90488" bIns="44450"/>
          <a:lstStyle/>
          <a:p>
            <a:pPr algn="ctr">
              <a:spcBef>
                <a:spcPct val="20000"/>
              </a:spcBef>
            </a:pPr>
            <a:r>
              <a:rPr lang="en-US" sz="2000" b="1">
                <a:solidFill>
                  <a:srgbClr val="7030A0"/>
                </a:solidFill>
              </a:rPr>
              <a:t>Feature</a:t>
            </a:r>
          </a:p>
        </p:txBody>
      </p:sp>
      <p:sp>
        <p:nvSpPr>
          <p:cNvPr id="108554" name="Rectangle 16"/>
          <p:cNvSpPr>
            <a:spLocks noChangeArrowheads="1"/>
          </p:cNvSpPr>
          <p:nvPr/>
        </p:nvSpPr>
        <p:spPr bwMode="auto">
          <a:xfrm>
            <a:off x="6248400" y="2138363"/>
            <a:ext cx="2617788" cy="846137"/>
          </a:xfrm>
          <a:prstGeom prst="rect">
            <a:avLst/>
          </a:prstGeom>
          <a:noFill/>
          <a:ln w="12700">
            <a:noFill/>
            <a:miter lim="800000"/>
            <a:headEnd/>
            <a:tailEnd/>
          </a:ln>
        </p:spPr>
        <p:txBody>
          <a:bodyPr lIns="90488" tIns="44450" rIns="90488" bIns="44450"/>
          <a:lstStyle/>
          <a:p>
            <a:pPr algn="ctr">
              <a:spcBef>
                <a:spcPct val="20000"/>
              </a:spcBef>
            </a:pPr>
            <a:r>
              <a:rPr lang="en-US" sz="2000" b="1">
                <a:solidFill>
                  <a:srgbClr val="7030A0"/>
                </a:solidFill>
              </a:rPr>
              <a:t>Severe</a:t>
            </a:r>
          </a:p>
        </p:txBody>
      </p:sp>
      <p:sp>
        <p:nvSpPr>
          <p:cNvPr id="108555" name="Rectangle 17"/>
          <p:cNvSpPr>
            <a:spLocks noChangeArrowheads="1"/>
          </p:cNvSpPr>
          <p:nvPr/>
        </p:nvSpPr>
        <p:spPr bwMode="auto">
          <a:xfrm>
            <a:off x="7024688" y="2806700"/>
            <a:ext cx="1508125" cy="3211513"/>
          </a:xfrm>
          <a:prstGeom prst="rect">
            <a:avLst/>
          </a:prstGeom>
          <a:noFill/>
          <a:ln w="12700">
            <a:noFill/>
            <a:miter lim="800000"/>
            <a:headEnd/>
            <a:tailEnd/>
          </a:ln>
        </p:spPr>
        <p:txBody>
          <a:bodyPr lIns="90488" tIns="44450" rIns="90488" bIns="44450"/>
          <a:lstStyle/>
          <a:p>
            <a:pPr>
              <a:spcBef>
                <a:spcPct val="85000"/>
              </a:spcBef>
            </a:pPr>
            <a:r>
              <a:rPr lang="en-US" sz="2000" b="1">
                <a:solidFill>
                  <a:srgbClr val="0070C0"/>
                </a:solidFill>
              </a:rPr>
              <a:t>Comatose</a:t>
            </a:r>
          </a:p>
          <a:p>
            <a:pPr>
              <a:spcBef>
                <a:spcPct val="85000"/>
              </a:spcBef>
            </a:pPr>
            <a:r>
              <a:rPr lang="en-US" sz="2000" b="1">
                <a:solidFill>
                  <a:srgbClr val="0070C0"/>
                </a:solidFill>
              </a:rPr>
              <a:t>Severe</a:t>
            </a:r>
          </a:p>
          <a:p>
            <a:pPr>
              <a:spcBef>
                <a:spcPct val="85000"/>
              </a:spcBef>
            </a:pPr>
            <a:r>
              <a:rPr lang="en-US" sz="2000" b="1">
                <a:solidFill>
                  <a:srgbClr val="0070C0"/>
                </a:solidFill>
              </a:rPr>
              <a:t>Prolonged</a:t>
            </a:r>
          </a:p>
          <a:p>
            <a:pPr>
              <a:spcBef>
                <a:spcPct val="85000"/>
              </a:spcBef>
            </a:pPr>
            <a:r>
              <a:rPr lang="en-US" sz="2000" b="1">
                <a:solidFill>
                  <a:srgbClr val="0070C0"/>
                </a:solidFill>
              </a:rPr>
              <a:t>Unable to sustain spont. Resp.</a:t>
            </a:r>
          </a:p>
        </p:txBody>
      </p:sp>
      <p:sp>
        <p:nvSpPr>
          <p:cNvPr id="108556" name="Line 14"/>
          <p:cNvSpPr>
            <a:spLocks noChangeShapeType="1"/>
          </p:cNvSpPr>
          <p:nvPr/>
        </p:nvSpPr>
        <p:spPr bwMode="auto">
          <a:xfrm>
            <a:off x="-252413" y="2205038"/>
            <a:ext cx="8353426" cy="792162"/>
          </a:xfrm>
          <a:prstGeom prst="line">
            <a:avLst/>
          </a:prstGeom>
          <a:noFill/>
          <a:ln w="12700">
            <a:solidFill>
              <a:srgbClr val="FFFFFF"/>
            </a:solidFill>
            <a:round/>
            <a:headEnd/>
            <a:tailEnd/>
          </a:ln>
        </p:spPr>
        <p:txBody>
          <a:bodyPr wrap="none" anchor="ctr"/>
          <a:lstStyle/>
          <a:p>
            <a:endParaRPr lang="en-US"/>
          </a:p>
        </p:txBody>
      </p:sp>
      <p:cxnSp>
        <p:nvCxnSpPr>
          <p:cNvPr id="14" name="Straight Connector 13"/>
          <p:cNvCxnSpPr>
            <a:endCxn id="108552" idx="1"/>
          </p:cNvCxnSpPr>
          <p:nvPr/>
        </p:nvCxnSpPr>
        <p:spPr>
          <a:xfrm>
            <a:off x="457200" y="2667000"/>
            <a:ext cx="8150225" cy="174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3259138"/>
            <a:ext cx="8150225" cy="17462"/>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7200" y="3792538"/>
            <a:ext cx="8150225" cy="17462"/>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57200" y="4419600"/>
            <a:ext cx="8150225" cy="17463"/>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0825" y="722291"/>
          <a:ext cx="8281616" cy="5306478"/>
        </p:xfrm>
        <a:graphic>
          <a:graphicData uri="http://schemas.openxmlformats.org/drawingml/2006/table">
            <a:tbl>
              <a:tblPr firstRow="1" bandRow="1">
                <a:tableStyleId>{5FD0F851-EC5A-4D38-B0AD-8093EC10F338}</a:tableStyleId>
              </a:tblPr>
              <a:tblGrid>
                <a:gridCol w="2265057"/>
                <a:gridCol w="2265057"/>
                <a:gridCol w="1891579"/>
                <a:gridCol w="1859923"/>
              </a:tblGrid>
              <a:tr h="669742">
                <a:tc>
                  <a:txBody>
                    <a:bodyPr/>
                    <a:lstStyle/>
                    <a:p>
                      <a:r>
                        <a:rPr lang="en-US" sz="2000" dirty="0" smtClean="0"/>
                        <a:t>Clinical</a:t>
                      </a:r>
                      <a:r>
                        <a:rPr lang="en-US" sz="2000" baseline="0" dirty="0" smtClean="0"/>
                        <a:t> </a:t>
                      </a:r>
                      <a:r>
                        <a:rPr lang="en-US" sz="2000" baseline="0" dirty="0" err="1" smtClean="0"/>
                        <a:t>parametres</a:t>
                      </a:r>
                      <a:endParaRPr lang="en-IN" sz="2000" b="1" dirty="0">
                        <a:solidFill>
                          <a:schemeClr val="tx1"/>
                        </a:solidFill>
                      </a:endParaRPr>
                    </a:p>
                  </a:txBody>
                  <a:tcPr/>
                </a:tc>
                <a:tc>
                  <a:txBody>
                    <a:bodyPr/>
                    <a:lstStyle/>
                    <a:p>
                      <a:pPr algn="ctr"/>
                      <a:r>
                        <a:rPr lang="en-US" sz="2000" dirty="0" smtClean="0"/>
                        <a:t>Stage 1</a:t>
                      </a:r>
                      <a:r>
                        <a:rPr lang="en-US" sz="2000" baseline="0" dirty="0" smtClean="0"/>
                        <a:t> </a:t>
                      </a:r>
                    </a:p>
                    <a:p>
                      <a:pPr algn="ctr"/>
                      <a:r>
                        <a:rPr lang="en-US" sz="2000" dirty="0" smtClean="0"/>
                        <a:t>(mild)</a:t>
                      </a:r>
                      <a:endParaRPr lang="en-IN" sz="2000" b="1" dirty="0">
                        <a:solidFill>
                          <a:schemeClr val="tx1"/>
                        </a:solidFill>
                      </a:endParaRPr>
                    </a:p>
                  </a:txBody>
                  <a:tcPr/>
                </a:tc>
                <a:tc>
                  <a:txBody>
                    <a:bodyPr/>
                    <a:lstStyle/>
                    <a:p>
                      <a:pPr algn="ctr"/>
                      <a:r>
                        <a:rPr lang="en-US" sz="2000" dirty="0" smtClean="0"/>
                        <a:t>Stage</a:t>
                      </a:r>
                      <a:r>
                        <a:rPr lang="en-US" sz="2000" baseline="0" dirty="0" smtClean="0"/>
                        <a:t> 2 </a:t>
                      </a:r>
                    </a:p>
                    <a:p>
                      <a:pPr algn="ctr"/>
                      <a:r>
                        <a:rPr lang="en-US" sz="2000" baseline="0" dirty="0" smtClean="0"/>
                        <a:t>(moderate)</a:t>
                      </a:r>
                      <a:endParaRPr lang="en-IN" sz="2000" b="1" dirty="0">
                        <a:solidFill>
                          <a:schemeClr val="tx1"/>
                        </a:solidFill>
                      </a:endParaRPr>
                    </a:p>
                  </a:txBody>
                  <a:tcPr/>
                </a:tc>
                <a:tc>
                  <a:txBody>
                    <a:bodyPr/>
                    <a:lstStyle/>
                    <a:p>
                      <a:pPr algn="ctr"/>
                      <a:r>
                        <a:rPr lang="en-US" sz="2000" dirty="0" smtClean="0"/>
                        <a:t>Stage3</a:t>
                      </a:r>
                      <a:r>
                        <a:rPr lang="en-US" sz="2000" baseline="0" dirty="0" smtClean="0"/>
                        <a:t> </a:t>
                      </a:r>
                    </a:p>
                    <a:p>
                      <a:pPr algn="ctr"/>
                      <a:r>
                        <a:rPr lang="en-US" sz="2000" dirty="0" smtClean="0"/>
                        <a:t>(severe)</a:t>
                      </a:r>
                      <a:endParaRPr lang="en-IN" sz="2000" b="1" dirty="0">
                        <a:solidFill>
                          <a:schemeClr val="tx1"/>
                        </a:solidFill>
                      </a:endParaRPr>
                    </a:p>
                  </a:txBody>
                  <a:tcPr/>
                </a:tc>
              </a:tr>
              <a:tr h="611503">
                <a:tc>
                  <a:txBody>
                    <a:bodyPr/>
                    <a:lstStyle/>
                    <a:p>
                      <a:r>
                        <a:rPr lang="en-US" sz="1800" baseline="0" dirty="0" smtClean="0"/>
                        <a:t>Level of consciousness</a:t>
                      </a:r>
                      <a:endParaRPr lang="en-IN" sz="1800" b="1" dirty="0">
                        <a:solidFill>
                          <a:schemeClr val="tx1"/>
                        </a:solidFill>
                      </a:endParaRPr>
                    </a:p>
                  </a:txBody>
                  <a:tcPr/>
                </a:tc>
                <a:tc>
                  <a:txBody>
                    <a:bodyPr/>
                    <a:lstStyle/>
                    <a:p>
                      <a:r>
                        <a:rPr lang="en-US" sz="1800" dirty="0" smtClean="0"/>
                        <a:t>Alert</a:t>
                      </a:r>
                      <a:endParaRPr lang="en-IN" sz="1800" b="1" dirty="0">
                        <a:solidFill>
                          <a:srgbClr val="0000FF"/>
                        </a:solidFill>
                      </a:endParaRPr>
                    </a:p>
                  </a:txBody>
                  <a:tcPr/>
                </a:tc>
                <a:tc>
                  <a:txBody>
                    <a:bodyPr/>
                    <a:lstStyle/>
                    <a:p>
                      <a:r>
                        <a:rPr lang="en-US" sz="1800" dirty="0" smtClean="0"/>
                        <a:t>Lethargy</a:t>
                      </a:r>
                      <a:endParaRPr lang="en-IN" sz="1800" b="1" dirty="0">
                        <a:solidFill>
                          <a:srgbClr val="0000FF"/>
                        </a:solidFill>
                      </a:endParaRPr>
                    </a:p>
                  </a:txBody>
                  <a:tcPr/>
                </a:tc>
                <a:tc>
                  <a:txBody>
                    <a:bodyPr/>
                    <a:lstStyle/>
                    <a:p>
                      <a:r>
                        <a:rPr lang="en-US" sz="1800" dirty="0" smtClean="0"/>
                        <a:t>Coma </a:t>
                      </a:r>
                      <a:endParaRPr lang="en-IN" sz="1800" b="1" dirty="0">
                        <a:solidFill>
                          <a:srgbClr val="0000FF"/>
                        </a:solidFill>
                      </a:endParaRPr>
                    </a:p>
                  </a:txBody>
                  <a:tcPr/>
                </a:tc>
              </a:tr>
              <a:tr h="349430">
                <a:tc>
                  <a:txBody>
                    <a:bodyPr/>
                    <a:lstStyle/>
                    <a:p>
                      <a:r>
                        <a:rPr lang="en-US" sz="1800" dirty="0" smtClean="0"/>
                        <a:t>Seizures</a:t>
                      </a:r>
                      <a:endParaRPr lang="en-US" sz="1800" b="1" dirty="0" smtClean="0">
                        <a:solidFill>
                          <a:schemeClr val="tx1"/>
                        </a:solidFill>
                      </a:endParaRPr>
                    </a:p>
                  </a:txBody>
                  <a:tcPr/>
                </a:tc>
                <a:tc>
                  <a:txBody>
                    <a:bodyPr/>
                    <a:lstStyle/>
                    <a:p>
                      <a:r>
                        <a:rPr lang="en-US" sz="1800" dirty="0" smtClean="0"/>
                        <a:t>No </a:t>
                      </a:r>
                      <a:endParaRPr lang="en-IN" sz="1800" b="1" dirty="0">
                        <a:solidFill>
                          <a:srgbClr val="0000FF"/>
                        </a:solidFill>
                      </a:endParaRPr>
                    </a:p>
                  </a:txBody>
                  <a:tcPr/>
                </a:tc>
                <a:tc>
                  <a:txBody>
                    <a:bodyPr/>
                    <a:lstStyle/>
                    <a:p>
                      <a:r>
                        <a:rPr lang="en-US" sz="1800" dirty="0" smtClean="0"/>
                        <a:t>Common </a:t>
                      </a:r>
                      <a:endParaRPr lang="en-IN" sz="1800" b="1" dirty="0">
                        <a:solidFill>
                          <a:srgbClr val="0000FF"/>
                        </a:solidFill>
                      </a:endParaRPr>
                    </a:p>
                  </a:txBody>
                  <a:tcPr/>
                </a:tc>
                <a:tc>
                  <a:txBody>
                    <a:bodyPr/>
                    <a:lstStyle/>
                    <a:p>
                      <a:r>
                        <a:rPr lang="en-US" sz="1800" dirty="0" err="1" smtClean="0"/>
                        <a:t>Decerebration</a:t>
                      </a:r>
                      <a:r>
                        <a:rPr lang="en-US" sz="1800" baseline="0" dirty="0" smtClean="0"/>
                        <a:t> </a:t>
                      </a:r>
                      <a:endParaRPr lang="en-IN" sz="1800" b="1" dirty="0">
                        <a:solidFill>
                          <a:srgbClr val="0000FF"/>
                        </a:solidFill>
                      </a:endParaRPr>
                    </a:p>
                  </a:txBody>
                  <a:tcPr/>
                </a:tc>
              </a:tr>
              <a:tr h="349430">
                <a:tc>
                  <a:txBody>
                    <a:bodyPr/>
                    <a:lstStyle/>
                    <a:p>
                      <a:r>
                        <a:rPr lang="en-US" sz="1800" dirty="0" smtClean="0"/>
                        <a:t>Sucking        </a:t>
                      </a:r>
                      <a:endParaRPr lang="en-IN" sz="1800" b="1" dirty="0">
                        <a:solidFill>
                          <a:schemeClr val="tx1"/>
                        </a:solidFill>
                      </a:endParaRPr>
                    </a:p>
                  </a:txBody>
                  <a:tcPr/>
                </a:tc>
                <a:tc>
                  <a:txBody>
                    <a:bodyPr/>
                    <a:lstStyle/>
                    <a:p>
                      <a:r>
                        <a:rPr lang="en-US" sz="1800" dirty="0" smtClean="0"/>
                        <a:t>Active </a:t>
                      </a:r>
                      <a:endParaRPr lang="en-IN" sz="1800" b="1" dirty="0">
                        <a:solidFill>
                          <a:srgbClr val="0000FF"/>
                        </a:solidFill>
                      </a:endParaRPr>
                    </a:p>
                  </a:txBody>
                  <a:tcPr/>
                </a:tc>
                <a:tc>
                  <a:txBody>
                    <a:bodyPr/>
                    <a:lstStyle/>
                    <a:p>
                      <a:r>
                        <a:rPr lang="en-US" sz="1800" dirty="0" smtClean="0"/>
                        <a:t>Weak</a:t>
                      </a:r>
                      <a:r>
                        <a:rPr lang="en-US" sz="1800" baseline="0" dirty="0" smtClean="0"/>
                        <a:t> </a:t>
                      </a:r>
                      <a:endParaRPr lang="en-IN" sz="1800" b="1" dirty="0">
                        <a:solidFill>
                          <a:srgbClr val="0000FF"/>
                        </a:solidFill>
                      </a:endParaRPr>
                    </a:p>
                  </a:txBody>
                  <a:tcPr/>
                </a:tc>
                <a:tc>
                  <a:txBody>
                    <a:bodyPr/>
                    <a:lstStyle/>
                    <a:p>
                      <a:r>
                        <a:rPr lang="en-US" sz="1800" dirty="0" smtClean="0"/>
                        <a:t>Absent</a:t>
                      </a:r>
                      <a:endParaRPr lang="en-IN" sz="1800" b="1" dirty="0">
                        <a:solidFill>
                          <a:srgbClr val="0000FF"/>
                        </a:solidFill>
                      </a:endParaRPr>
                    </a:p>
                  </a:txBody>
                  <a:tcPr/>
                </a:tc>
              </a:tr>
              <a:tr h="349430">
                <a:tc>
                  <a:txBody>
                    <a:bodyPr/>
                    <a:lstStyle/>
                    <a:p>
                      <a:r>
                        <a:rPr lang="en-US" sz="1800" dirty="0" smtClean="0"/>
                        <a:t>Moro’s</a:t>
                      </a:r>
                      <a:endParaRPr lang="en-IN" sz="1800" b="1" dirty="0">
                        <a:solidFill>
                          <a:schemeClr val="tx1"/>
                        </a:solidFill>
                      </a:endParaRPr>
                    </a:p>
                  </a:txBody>
                  <a:tcPr/>
                </a:tc>
                <a:tc>
                  <a:txBody>
                    <a:bodyPr/>
                    <a:lstStyle/>
                    <a:p>
                      <a:r>
                        <a:rPr lang="en-US" sz="1800" dirty="0" smtClean="0"/>
                        <a:t>Exaggerated </a:t>
                      </a:r>
                      <a:endParaRPr lang="en-IN" sz="1800" b="1" dirty="0">
                        <a:solidFill>
                          <a:srgbClr val="0000FF"/>
                        </a:solidFill>
                      </a:endParaRPr>
                    </a:p>
                  </a:txBody>
                  <a:tcPr/>
                </a:tc>
                <a:tc>
                  <a:txBody>
                    <a:bodyPr/>
                    <a:lstStyle/>
                    <a:p>
                      <a:r>
                        <a:rPr lang="en-US" sz="1800" dirty="0" smtClean="0"/>
                        <a:t>Incomplete </a:t>
                      </a:r>
                      <a:endParaRPr lang="en-IN" sz="1800" b="1" dirty="0">
                        <a:solidFill>
                          <a:srgbClr val="0000FF"/>
                        </a:solidFill>
                      </a:endParaRPr>
                    </a:p>
                  </a:txBody>
                  <a:tcPr/>
                </a:tc>
                <a:tc>
                  <a:txBody>
                    <a:bodyPr/>
                    <a:lstStyle/>
                    <a:p>
                      <a:r>
                        <a:rPr lang="en-US" sz="1800" dirty="0" smtClean="0"/>
                        <a:t>Absent</a:t>
                      </a:r>
                      <a:endParaRPr lang="en-IN" sz="1800" b="1" dirty="0">
                        <a:solidFill>
                          <a:srgbClr val="0000FF"/>
                        </a:solidFill>
                      </a:endParaRPr>
                    </a:p>
                  </a:txBody>
                  <a:tcPr/>
                </a:tc>
              </a:tr>
              <a:tr h="4655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Grasping</a:t>
                      </a:r>
                      <a:endParaRPr lang="en-IN" sz="1800" b="1" dirty="0" smtClean="0">
                        <a:solidFill>
                          <a:schemeClr val="tx1"/>
                        </a:solidFill>
                      </a:endParaRPr>
                    </a:p>
                  </a:txBody>
                  <a:tcPr/>
                </a:tc>
                <a:tc>
                  <a:txBody>
                    <a:bodyPr/>
                    <a:lstStyle/>
                    <a:p>
                      <a:r>
                        <a:rPr lang="en-US" sz="1800" dirty="0" smtClean="0"/>
                        <a:t>Normal/exaggerated</a:t>
                      </a:r>
                      <a:endParaRPr lang="en-IN" sz="1800" b="1" dirty="0">
                        <a:solidFill>
                          <a:srgbClr val="0000FF"/>
                        </a:solidFill>
                      </a:endParaRPr>
                    </a:p>
                  </a:txBody>
                  <a:tcPr/>
                </a:tc>
                <a:tc>
                  <a:txBody>
                    <a:bodyPr/>
                    <a:lstStyle/>
                    <a:p>
                      <a:r>
                        <a:rPr lang="en-US" sz="1800" dirty="0" smtClean="0"/>
                        <a:t>Exaggerated</a:t>
                      </a:r>
                      <a:r>
                        <a:rPr lang="en-US" sz="1800" baseline="0" dirty="0" smtClean="0"/>
                        <a:t> </a:t>
                      </a:r>
                      <a:endParaRPr lang="en-IN" sz="1800" b="1" dirty="0">
                        <a:solidFill>
                          <a:srgbClr val="0000FF"/>
                        </a:solidFill>
                      </a:endParaRPr>
                    </a:p>
                  </a:txBody>
                  <a:tcPr/>
                </a:tc>
                <a:tc>
                  <a:txBody>
                    <a:bodyPr/>
                    <a:lstStyle/>
                    <a:p>
                      <a:r>
                        <a:rPr lang="en-US" sz="1800" dirty="0" smtClean="0"/>
                        <a:t>Reduced/absent</a:t>
                      </a:r>
                      <a:endParaRPr lang="en-IN" sz="1800" b="1" dirty="0">
                        <a:solidFill>
                          <a:srgbClr val="0000FF"/>
                        </a:solidFill>
                      </a:endParaRPr>
                    </a:p>
                  </a:txBody>
                  <a:tcPr/>
                </a:tc>
              </a:tr>
              <a:tr h="665128">
                <a:tc>
                  <a:txBody>
                    <a:bodyPr/>
                    <a:lstStyle/>
                    <a:p>
                      <a:r>
                        <a:rPr lang="en-US" sz="1800" dirty="0" smtClean="0"/>
                        <a:t>Doll’s eye/</a:t>
                      </a:r>
                    </a:p>
                    <a:p>
                      <a:r>
                        <a:rPr lang="en-US" sz="1800" dirty="0" err="1" smtClean="0"/>
                        <a:t>oculocephalic</a:t>
                      </a:r>
                      <a:r>
                        <a:rPr lang="en-US" sz="1800" dirty="0" smtClean="0"/>
                        <a:t> reflex</a:t>
                      </a:r>
                      <a:endParaRPr lang="en-IN" sz="1800" b="1" dirty="0">
                        <a:solidFill>
                          <a:schemeClr val="tx1"/>
                        </a:solidFill>
                      </a:endParaRPr>
                    </a:p>
                  </a:txBody>
                  <a:tcPr/>
                </a:tc>
                <a:tc>
                  <a:txBody>
                    <a:bodyPr/>
                    <a:lstStyle/>
                    <a:p>
                      <a:r>
                        <a:rPr lang="en-US" sz="1800" dirty="0" smtClean="0"/>
                        <a:t>Normal</a:t>
                      </a:r>
                      <a:endParaRPr lang="en-IN" sz="1800" b="1" dirty="0">
                        <a:solidFill>
                          <a:srgbClr val="0000FF"/>
                        </a:solidFill>
                      </a:endParaRPr>
                    </a:p>
                  </a:txBody>
                  <a:tcPr/>
                </a:tc>
                <a:tc>
                  <a:txBody>
                    <a:bodyPr/>
                    <a:lstStyle/>
                    <a:p>
                      <a:r>
                        <a:rPr lang="en-US" sz="1800" dirty="0" smtClean="0"/>
                        <a:t>Over-reactive</a:t>
                      </a:r>
                      <a:endParaRPr lang="en-IN" sz="1800" b="1" dirty="0">
                        <a:solidFill>
                          <a:srgbClr val="0000FF"/>
                        </a:solidFill>
                      </a:endParaRPr>
                    </a:p>
                  </a:txBody>
                  <a:tcPr/>
                </a:tc>
                <a:tc>
                  <a:txBody>
                    <a:bodyPr/>
                    <a:lstStyle/>
                    <a:p>
                      <a:r>
                        <a:rPr lang="en-US" sz="1800" dirty="0" smtClean="0"/>
                        <a:t>Reduced/absent</a:t>
                      </a:r>
                      <a:endParaRPr lang="en-IN" sz="1800" b="1" dirty="0">
                        <a:solidFill>
                          <a:srgbClr val="0000FF"/>
                        </a:solidFill>
                      </a:endParaRPr>
                    </a:p>
                  </a:txBody>
                  <a:tcPr/>
                </a:tc>
              </a:tr>
              <a:tr h="349430">
                <a:tc>
                  <a:txBody>
                    <a:bodyPr/>
                    <a:lstStyle/>
                    <a:p>
                      <a:r>
                        <a:rPr lang="en-US" sz="1800" dirty="0" smtClean="0"/>
                        <a:t>Muscle</a:t>
                      </a:r>
                      <a:r>
                        <a:rPr lang="en-US" sz="1800" baseline="0" dirty="0" smtClean="0"/>
                        <a:t> tone</a:t>
                      </a:r>
                      <a:endParaRPr lang="en-IN" sz="1800" b="1" dirty="0">
                        <a:solidFill>
                          <a:schemeClr val="tx1"/>
                        </a:solidFill>
                      </a:endParaRPr>
                    </a:p>
                  </a:txBody>
                  <a:tcPr/>
                </a:tc>
                <a:tc>
                  <a:txBody>
                    <a:bodyPr/>
                    <a:lstStyle/>
                    <a:p>
                      <a:r>
                        <a:rPr lang="en-US" sz="1800" dirty="0" smtClean="0"/>
                        <a:t>Normal</a:t>
                      </a:r>
                      <a:endParaRPr lang="en-IN" sz="1800" b="1" dirty="0">
                        <a:solidFill>
                          <a:srgbClr val="0000FF"/>
                        </a:solidFill>
                      </a:endParaRPr>
                    </a:p>
                  </a:txBody>
                  <a:tcPr/>
                </a:tc>
                <a:tc>
                  <a:txBody>
                    <a:bodyPr/>
                    <a:lstStyle/>
                    <a:p>
                      <a:r>
                        <a:rPr lang="en-US" sz="1800" dirty="0" err="1" smtClean="0"/>
                        <a:t>Hypotonia</a:t>
                      </a:r>
                      <a:endParaRPr lang="en-IN" sz="1800" b="1" dirty="0">
                        <a:solidFill>
                          <a:srgbClr val="0000FF"/>
                        </a:solidFill>
                      </a:endParaRPr>
                    </a:p>
                  </a:txBody>
                  <a:tcPr/>
                </a:tc>
                <a:tc>
                  <a:txBody>
                    <a:bodyPr/>
                    <a:lstStyle/>
                    <a:p>
                      <a:r>
                        <a:rPr lang="en-US" sz="1800" dirty="0" smtClean="0"/>
                        <a:t>Flaccidity </a:t>
                      </a:r>
                      <a:endParaRPr lang="en-IN" sz="1800" b="1" dirty="0">
                        <a:solidFill>
                          <a:srgbClr val="0000FF"/>
                        </a:solidFill>
                      </a:endParaRPr>
                    </a:p>
                  </a:txBody>
                  <a:tcPr/>
                </a:tc>
              </a:tr>
              <a:tr h="349430">
                <a:tc>
                  <a:txBody>
                    <a:bodyPr/>
                    <a:lstStyle/>
                    <a:p>
                      <a:r>
                        <a:rPr lang="en-US" sz="1800" dirty="0" err="1" smtClean="0"/>
                        <a:t>Myoclonus</a:t>
                      </a:r>
                      <a:r>
                        <a:rPr lang="en-US" sz="1800" dirty="0" smtClean="0"/>
                        <a:t> </a:t>
                      </a:r>
                      <a:endParaRPr lang="en-IN" sz="1800" b="1" dirty="0">
                        <a:solidFill>
                          <a:schemeClr val="tx1"/>
                        </a:solidFill>
                      </a:endParaRPr>
                    </a:p>
                  </a:txBody>
                  <a:tcPr/>
                </a:tc>
                <a:tc>
                  <a:txBody>
                    <a:bodyPr/>
                    <a:lstStyle/>
                    <a:p>
                      <a:r>
                        <a:rPr lang="en-US" sz="1800" dirty="0" smtClean="0"/>
                        <a:t>Present </a:t>
                      </a:r>
                      <a:endParaRPr lang="en-IN" sz="1800" b="1" dirty="0">
                        <a:solidFill>
                          <a:srgbClr val="0000FF"/>
                        </a:solidFill>
                      </a:endParaRPr>
                    </a:p>
                  </a:txBody>
                  <a:tcPr/>
                </a:tc>
                <a:tc>
                  <a:txBody>
                    <a:bodyPr/>
                    <a:lstStyle/>
                    <a:p>
                      <a:r>
                        <a:rPr lang="en-US" sz="1800" dirty="0" smtClean="0"/>
                        <a:t>Present </a:t>
                      </a:r>
                      <a:endParaRPr lang="en-IN" sz="1800" b="1" dirty="0">
                        <a:solidFill>
                          <a:srgbClr val="0000FF"/>
                        </a:solidFill>
                      </a:endParaRPr>
                    </a:p>
                  </a:txBody>
                  <a:tcPr/>
                </a:tc>
                <a:tc>
                  <a:txBody>
                    <a:bodyPr/>
                    <a:lstStyle/>
                    <a:p>
                      <a:r>
                        <a:rPr lang="en-US" sz="1800" dirty="0" smtClean="0"/>
                        <a:t>Absent</a:t>
                      </a:r>
                      <a:endParaRPr lang="en-IN" sz="1800" b="1" dirty="0">
                        <a:solidFill>
                          <a:srgbClr val="0000FF"/>
                        </a:solidFill>
                      </a:endParaRPr>
                    </a:p>
                  </a:txBody>
                  <a:tcPr/>
                </a:tc>
              </a:tr>
              <a:tr h="611503">
                <a:tc>
                  <a:txBody>
                    <a:bodyPr/>
                    <a:lstStyle/>
                    <a:p>
                      <a:r>
                        <a:rPr lang="en-US" sz="1800" dirty="0" smtClean="0"/>
                        <a:t>Tendon reflexes</a:t>
                      </a:r>
                      <a:endParaRPr lang="en-IN" sz="1800" b="1" dirty="0">
                        <a:solidFill>
                          <a:schemeClr val="tx1"/>
                        </a:solidFill>
                      </a:endParaRPr>
                    </a:p>
                  </a:txBody>
                  <a:tcPr/>
                </a:tc>
                <a:tc>
                  <a:txBody>
                    <a:bodyPr/>
                    <a:lstStyle/>
                    <a:p>
                      <a:r>
                        <a:rPr lang="en-US" sz="1800" dirty="0" smtClean="0"/>
                        <a:t>Normal/increased</a:t>
                      </a:r>
                      <a:endParaRPr lang="en-IN" sz="1800" b="1" dirty="0">
                        <a:solidFill>
                          <a:srgbClr val="0000FF"/>
                        </a:solidFill>
                      </a:endParaRPr>
                    </a:p>
                  </a:txBody>
                  <a:tcPr/>
                </a:tc>
                <a:tc>
                  <a:txBody>
                    <a:bodyPr/>
                    <a:lstStyle/>
                    <a:p>
                      <a:r>
                        <a:rPr lang="en-US" sz="1800" dirty="0" smtClean="0"/>
                        <a:t>Increased </a:t>
                      </a:r>
                      <a:endParaRPr lang="en-IN" sz="1800" b="1" dirty="0">
                        <a:solidFill>
                          <a:srgbClr val="0000FF"/>
                        </a:solidFill>
                      </a:endParaRPr>
                    </a:p>
                  </a:txBody>
                  <a:tcPr/>
                </a:tc>
                <a:tc>
                  <a:txBody>
                    <a:bodyPr/>
                    <a:lstStyle/>
                    <a:p>
                      <a:r>
                        <a:rPr lang="en-US" sz="1800" dirty="0" smtClean="0"/>
                        <a:t>Depressed/absent</a:t>
                      </a:r>
                      <a:endParaRPr lang="en-IN" sz="1800" b="1" dirty="0">
                        <a:solidFill>
                          <a:srgbClr val="0000FF"/>
                        </a:solidFill>
                      </a:endParaRPr>
                    </a:p>
                  </a:txBody>
                  <a:tcPr/>
                </a:tc>
              </a:tr>
              <a:tr h="349430">
                <a:tc>
                  <a:txBody>
                    <a:bodyPr/>
                    <a:lstStyle/>
                    <a:p>
                      <a:r>
                        <a:rPr lang="en-US" sz="1800" dirty="0" smtClean="0"/>
                        <a:t>Duration</a:t>
                      </a:r>
                      <a:endParaRPr lang="en-IN" sz="1800" b="1" dirty="0">
                        <a:solidFill>
                          <a:schemeClr val="tx1"/>
                        </a:solidFill>
                      </a:endParaRPr>
                    </a:p>
                  </a:txBody>
                  <a:tcPr/>
                </a:tc>
                <a:tc>
                  <a:txBody>
                    <a:bodyPr/>
                    <a:lstStyle/>
                    <a:p>
                      <a:r>
                        <a:rPr lang="en-US" sz="1800" dirty="0" smtClean="0"/>
                        <a:t>&lt; D1</a:t>
                      </a:r>
                      <a:endParaRPr lang="en-IN" sz="1800" b="1" dirty="0">
                        <a:solidFill>
                          <a:srgbClr val="0000FF"/>
                        </a:solidFill>
                      </a:endParaRPr>
                    </a:p>
                  </a:txBody>
                  <a:tcPr/>
                </a:tc>
                <a:tc>
                  <a:txBody>
                    <a:bodyPr/>
                    <a:lstStyle/>
                    <a:p>
                      <a:r>
                        <a:rPr lang="en-US" sz="1800" dirty="0" smtClean="0"/>
                        <a:t> D1-D5</a:t>
                      </a:r>
                      <a:endParaRPr lang="en-IN" sz="1800" b="1" dirty="0">
                        <a:solidFill>
                          <a:srgbClr val="0000FF"/>
                        </a:solidFill>
                      </a:endParaRPr>
                    </a:p>
                  </a:txBody>
                  <a:tcPr/>
                </a:tc>
                <a:tc>
                  <a:txBody>
                    <a:bodyPr/>
                    <a:lstStyle/>
                    <a:p>
                      <a:r>
                        <a:rPr lang="en-US" sz="1800" dirty="0" smtClean="0"/>
                        <a:t>&gt; 5</a:t>
                      </a:r>
                      <a:r>
                        <a:rPr lang="en-US" sz="1800" baseline="0" dirty="0" smtClean="0"/>
                        <a:t> D</a:t>
                      </a:r>
                      <a:endParaRPr lang="en-IN" sz="1800" b="1" dirty="0">
                        <a:solidFill>
                          <a:srgbClr val="0000FF"/>
                        </a:solidFill>
                      </a:endParaRPr>
                    </a:p>
                  </a:txBody>
                  <a:tcPr/>
                </a:tc>
              </a:tr>
            </a:tbl>
          </a:graphicData>
        </a:graphic>
      </p:graphicFrame>
      <p:sp>
        <p:nvSpPr>
          <p:cNvPr id="109618" name="TextBox 5"/>
          <p:cNvSpPr txBox="1">
            <a:spLocks noChangeArrowheads="1"/>
          </p:cNvSpPr>
          <p:nvPr/>
        </p:nvSpPr>
        <p:spPr bwMode="auto">
          <a:xfrm>
            <a:off x="1447800" y="6488113"/>
            <a:ext cx="7696200" cy="369887"/>
          </a:xfrm>
          <a:prstGeom prst="rect">
            <a:avLst/>
          </a:prstGeom>
          <a:noFill/>
          <a:ln w="9525">
            <a:noFill/>
            <a:miter lim="800000"/>
            <a:headEnd/>
            <a:tailEnd/>
          </a:ln>
        </p:spPr>
        <p:txBody>
          <a:bodyPr>
            <a:spAutoFit/>
          </a:bodyPr>
          <a:lstStyle/>
          <a:p>
            <a:pPr algn="r"/>
            <a:r>
              <a:rPr lang="en-US" b="1" i="1">
                <a:latin typeface="Constantia" pitchFamily="18" charset="0"/>
              </a:rPr>
              <a:t>         (Data from Sarnat &amp; Sarnat  (relevant  in term newborns  only)</a:t>
            </a:r>
            <a:endParaRPr lang="en-IN" b="1" i="1">
              <a:latin typeface="Constantia"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txBox="1">
            <a:spLocks noChangeArrowheads="1"/>
          </p:cNvSpPr>
          <p:nvPr/>
        </p:nvSpPr>
        <p:spPr bwMode="auto">
          <a:xfrm>
            <a:off x="304800" y="1628800"/>
            <a:ext cx="7939608" cy="4392488"/>
          </a:xfrm>
          <a:prstGeom prst="rect">
            <a:avLst/>
          </a:prstGeom>
          <a:noFill/>
          <a:ln w="9525">
            <a:noFill/>
            <a:miter lim="800000"/>
            <a:headEnd/>
            <a:tailEnd/>
          </a:ln>
        </p:spPr>
        <p:txBody>
          <a:bodyPr/>
          <a:lstStyle/>
          <a:p>
            <a:pPr marL="457200" indent="-457200">
              <a:lnSpc>
                <a:spcPct val="150000"/>
              </a:lnSpc>
              <a:spcBef>
                <a:spcPct val="60000"/>
              </a:spcBef>
              <a:tabLst>
                <a:tab pos="6915150" algn="l"/>
              </a:tabLst>
            </a:pPr>
            <a:r>
              <a:rPr lang="en-US" sz="3200" b="1" dirty="0">
                <a:latin typeface="Constantia" pitchFamily="18" charset="0"/>
              </a:rPr>
              <a:t>Target organs of </a:t>
            </a:r>
            <a:r>
              <a:rPr lang="en-US" sz="3200" b="1" dirty="0" err="1">
                <a:latin typeface="Constantia" pitchFamily="18" charset="0"/>
              </a:rPr>
              <a:t>perinatal</a:t>
            </a:r>
            <a:r>
              <a:rPr lang="en-US" sz="3200" b="1" dirty="0">
                <a:latin typeface="Constantia" pitchFamily="18" charset="0"/>
              </a:rPr>
              <a:t> asphyxia</a:t>
            </a:r>
          </a:p>
          <a:p>
            <a:pPr marL="1085850" lvl="1" indent="-400050">
              <a:lnSpc>
                <a:spcPct val="150000"/>
              </a:lnSpc>
              <a:spcBef>
                <a:spcPct val="60000"/>
              </a:spcBef>
              <a:buClr>
                <a:srgbClr val="00B050"/>
              </a:buClr>
              <a:buFont typeface="Wingdings" pitchFamily="2" charset="2"/>
              <a:buChar char="q"/>
              <a:tabLst>
                <a:tab pos="6915150" algn="l"/>
              </a:tabLst>
            </a:pPr>
            <a:r>
              <a:rPr lang="en-US" sz="2800" b="1" dirty="0">
                <a:latin typeface="Constantia" pitchFamily="18" charset="0"/>
              </a:rPr>
              <a:t>Kidneys	50%</a:t>
            </a:r>
          </a:p>
          <a:p>
            <a:pPr marL="1085850" lvl="1" indent="-400050">
              <a:lnSpc>
                <a:spcPct val="150000"/>
              </a:lnSpc>
              <a:spcBef>
                <a:spcPct val="60000"/>
              </a:spcBef>
              <a:buClr>
                <a:srgbClr val="00B050"/>
              </a:buClr>
              <a:buFont typeface="Wingdings" pitchFamily="2" charset="2"/>
              <a:buChar char="q"/>
              <a:tabLst>
                <a:tab pos="6915150" algn="l"/>
              </a:tabLst>
            </a:pPr>
            <a:r>
              <a:rPr lang="en-US" sz="2800" b="1" dirty="0">
                <a:latin typeface="Constantia" pitchFamily="18" charset="0"/>
              </a:rPr>
              <a:t>Brain	28%</a:t>
            </a:r>
          </a:p>
          <a:p>
            <a:pPr marL="1085850" lvl="1" indent="-400050">
              <a:lnSpc>
                <a:spcPct val="150000"/>
              </a:lnSpc>
              <a:spcBef>
                <a:spcPct val="60000"/>
              </a:spcBef>
              <a:buClr>
                <a:srgbClr val="00B050"/>
              </a:buClr>
              <a:buFont typeface="Wingdings" pitchFamily="2" charset="2"/>
              <a:buChar char="q"/>
              <a:tabLst>
                <a:tab pos="6915150" algn="l"/>
              </a:tabLst>
            </a:pPr>
            <a:r>
              <a:rPr lang="en-US" sz="2800" b="1" dirty="0">
                <a:latin typeface="Constantia" pitchFamily="18" charset="0"/>
              </a:rPr>
              <a:t>Heart	25%</a:t>
            </a:r>
          </a:p>
          <a:p>
            <a:pPr marL="1085850" lvl="1" indent="-400050">
              <a:lnSpc>
                <a:spcPct val="150000"/>
              </a:lnSpc>
              <a:spcBef>
                <a:spcPct val="60000"/>
              </a:spcBef>
              <a:buClr>
                <a:srgbClr val="00B050"/>
              </a:buClr>
              <a:buFont typeface="Wingdings" pitchFamily="2" charset="2"/>
              <a:buChar char="q"/>
              <a:tabLst>
                <a:tab pos="6915150" algn="l"/>
              </a:tabLst>
            </a:pPr>
            <a:r>
              <a:rPr lang="en-US" sz="2800" b="1" dirty="0">
                <a:latin typeface="Constantia" pitchFamily="18" charset="0"/>
              </a:rPr>
              <a:t>Lung	</a:t>
            </a:r>
            <a:r>
              <a:rPr lang="en-US" sz="2800" b="1" dirty="0" smtClean="0">
                <a:latin typeface="Constantia" pitchFamily="18" charset="0"/>
              </a:rPr>
              <a:t>23%</a:t>
            </a:r>
          </a:p>
          <a:p>
            <a:pPr marL="1085850" lvl="1" indent="-400050">
              <a:lnSpc>
                <a:spcPct val="150000"/>
              </a:lnSpc>
              <a:spcBef>
                <a:spcPct val="60000"/>
              </a:spcBef>
              <a:buClr>
                <a:srgbClr val="00B050"/>
              </a:buClr>
              <a:buFont typeface="Wingdings" pitchFamily="2" charset="2"/>
              <a:buChar char="q"/>
              <a:tabLst>
                <a:tab pos="6915150" algn="l"/>
              </a:tabLst>
            </a:pPr>
            <a:r>
              <a:rPr lang="en-US" sz="2800" b="1" dirty="0">
                <a:latin typeface="Constantia" pitchFamily="18" charset="0"/>
              </a:rPr>
              <a:t>Liver, Bowel, Bone marrow	&lt; 5%</a:t>
            </a:r>
          </a:p>
        </p:txBody>
      </p:sp>
      <p:sp>
        <p:nvSpPr>
          <p:cNvPr id="3" name="Title 2"/>
          <p:cNvSpPr>
            <a:spLocks noGrp="1"/>
          </p:cNvSpPr>
          <p:nvPr>
            <p:ph type="title" idx="4294967295"/>
          </p:nvPr>
        </p:nvSpPr>
        <p:spPr>
          <a:xfrm>
            <a:off x="971600" y="620688"/>
            <a:ext cx="7777163" cy="922114"/>
          </a:xfrm>
        </p:spPr>
        <p:txBody>
          <a:bodyPr>
            <a:normAutofit fontScale="90000"/>
          </a:bodyPr>
          <a:lstStyle/>
          <a:p>
            <a:pPr fontAlgn="auto">
              <a:spcAft>
                <a:spcPts val="0"/>
              </a:spcAft>
              <a:defRPr/>
            </a:pPr>
            <a:r>
              <a:rPr lang="en-US" sz="4400" b="1" dirty="0" smtClean="0"/>
              <a:t> </a:t>
            </a:r>
            <a:r>
              <a:rPr lang="en-US" b="1" dirty="0" smtClean="0">
                <a:solidFill>
                  <a:schemeClr val="accent1"/>
                </a:solidFill>
              </a:rPr>
              <a:t>Kidney is a window to the brain</a:t>
            </a:r>
            <a:r>
              <a:rPr lang="en-US" dirty="0" smtClean="0">
                <a:solidFill>
                  <a:schemeClr val="accent1"/>
                </a:solidFill>
              </a:rPr>
              <a:t>.</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052736"/>
            <a:ext cx="8894579" cy="5805264"/>
          </a:xfrm>
          <a:prstGeom prst="rect">
            <a:avLst/>
          </a:prstGeom>
          <a:ln w="88900" cap="sq" cmpd="thickThin">
            <a:solidFill>
              <a:srgbClr val="000000"/>
            </a:solidFill>
            <a:prstDash val="solid"/>
            <a:miter lim="800000"/>
          </a:ln>
          <a:effectLst>
            <a:innerShdw blurRad="76200">
              <a:srgbClr val="000000"/>
            </a:innerShdw>
          </a:effectLst>
        </p:spPr>
      </p:pic>
      <p:sp>
        <p:nvSpPr>
          <p:cNvPr id="111619" name="Rectangle 2"/>
          <p:cNvSpPr>
            <a:spLocks noChangeArrowheads="1"/>
          </p:cNvSpPr>
          <p:nvPr/>
        </p:nvSpPr>
        <p:spPr bwMode="auto">
          <a:xfrm>
            <a:off x="0" y="188913"/>
            <a:ext cx="8388350" cy="754694"/>
          </a:xfrm>
          <a:prstGeom prst="rect">
            <a:avLst/>
          </a:prstGeom>
          <a:noFill/>
          <a:ln w="9525">
            <a:noFill/>
            <a:miter lim="800000"/>
            <a:headEnd/>
            <a:tailEnd/>
          </a:ln>
        </p:spPr>
        <p:txBody>
          <a:bodyPr>
            <a:spAutoFit/>
          </a:bodyPr>
          <a:lstStyle/>
          <a:p>
            <a:pPr marL="457200" indent="-457200" algn="ctr">
              <a:lnSpc>
                <a:spcPct val="150000"/>
              </a:lnSpc>
              <a:spcBef>
                <a:spcPct val="60000"/>
              </a:spcBef>
              <a:tabLst>
                <a:tab pos="6915150" algn="l"/>
              </a:tabLst>
            </a:pPr>
            <a:r>
              <a:rPr lang="en-US" sz="3200" b="1" dirty="0" smtClean="0">
                <a:solidFill>
                  <a:srgbClr val="00B0F0"/>
                </a:solidFill>
                <a:latin typeface="Constantia" pitchFamily="18" charset="0"/>
              </a:rPr>
              <a:t>Multi organ dysfunction</a:t>
            </a:r>
            <a:endParaRPr lang="en-US" sz="3200" b="1" dirty="0">
              <a:solidFill>
                <a:srgbClr val="00B0F0"/>
              </a:solidFill>
              <a:latin typeface="Constantia"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1052736"/>
            <a:ext cx="8460432" cy="710952"/>
          </a:xfrm>
        </p:spPr>
        <p:style>
          <a:lnRef idx="2">
            <a:schemeClr val="accent3"/>
          </a:lnRef>
          <a:fillRef idx="1">
            <a:schemeClr val="lt1"/>
          </a:fillRef>
          <a:effectRef idx="0">
            <a:schemeClr val="accent3"/>
          </a:effectRef>
          <a:fontRef idx="minor">
            <a:schemeClr val="dk1"/>
          </a:fontRef>
        </p:style>
        <p:txBody>
          <a:bodyPr>
            <a:normAutofit fontScale="90000"/>
          </a:bodyPr>
          <a:lstStyle/>
          <a:p>
            <a:pPr fontAlgn="auto">
              <a:spcAft>
                <a:spcPts val="0"/>
              </a:spcAft>
              <a:defRPr/>
            </a:pPr>
            <a:r>
              <a:rPr lang="en-US" dirty="0" smtClean="0"/>
              <a:t>Delivery room  Management </a:t>
            </a:r>
            <a:endParaRPr lang="en-US" dirty="0"/>
          </a:p>
        </p:txBody>
      </p:sp>
      <p:pic>
        <p:nvPicPr>
          <p:cNvPr id="112643" name="Picture 2" descr="http://hscweb3.hsc.usf.edu/health/now/wp-content/uploads/teams_curran_erdelivery4.jpg"/>
          <p:cNvPicPr>
            <a:picLocks noChangeAspect="1" noChangeArrowheads="1"/>
          </p:cNvPicPr>
          <p:nvPr/>
        </p:nvPicPr>
        <p:blipFill>
          <a:blip r:embed="rId2" cstate="print"/>
          <a:srcRect/>
          <a:stretch>
            <a:fillRect/>
          </a:stretch>
        </p:blipFill>
        <p:spPr bwMode="auto">
          <a:xfrm>
            <a:off x="1187450" y="1844675"/>
            <a:ext cx="5483225" cy="450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88913"/>
            <a:ext cx="8496300" cy="1295400"/>
          </a:xfrm>
        </p:spPr>
        <p:txBody>
          <a:bodyPr>
            <a:normAutofit/>
          </a:bodyPr>
          <a:lstStyle/>
          <a:p>
            <a:pPr fontAlgn="auto">
              <a:spcAft>
                <a:spcPts val="0"/>
              </a:spcAft>
              <a:defRPr/>
            </a:pPr>
            <a:r>
              <a:rPr lang="en-US" sz="3600" b="1" dirty="0" smtClean="0">
                <a:latin typeface="Times New Roman" pitchFamily="18" charset="0"/>
                <a:cs typeface="Times New Roman" pitchFamily="18" charset="0"/>
              </a:rPr>
              <a:t>Normal umbilical cord blood PH and blood gas values in term newborns</a:t>
            </a:r>
            <a:endParaRPr lang="en-US" sz="3600"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395288" y="1773238"/>
          <a:ext cx="7632849" cy="3795335"/>
        </p:xfrm>
        <a:graphic>
          <a:graphicData uri="http://schemas.openxmlformats.org/drawingml/2006/table">
            <a:tbl>
              <a:tblPr firstRow="1" bandRow="1">
                <a:tableStyleId>{5C22544A-7EE6-4342-B048-85BDC9FD1C3A}</a:tableStyleId>
              </a:tblPr>
              <a:tblGrid>
                <a:gridCol w="2446426"/>
                <a:gridCol w="2446426"/>
                <a:gridCol w="2739997"/>
              </a:tblGrid>
              <a:tr h="686375">
                <a:tc>
                  <a:txBody>
                    <a:bodyPr/>
                    <a:lstStyle/>
                    <a:p>
                      <a:pPr algn="ctr"/>
                      <a:r>
                        <a:rPr kumimoji="0" lang="en-US" sz="1800" b="1" kern="1200" baseline="0" dirty="0" smtClean="0">
                          <a:solidFill>
                            <a:schemeClr val="lt1"/>
                          </a:solidFill>
                          <a:latin typeface="+mn-lt"/>
                          <a:ea typeface="+mn-ea"/>
                          <a:cs typeface="+mn-cs"/>
                        </a:rPr>
                        <a:t>Value</a:t>
                      </a:r>
                    </a:p>
                  </a:txBody>
                  <a:tcPr/>
                </a:tc>
                <a:tc>
                  <a:txBody>
                    <a:bodyPr/>
                    <a:lstStyle/>
                    <a:p>
                      <a:pPr algn="ctr"/>
                      <a:r>
                        <a:rPr kumimoji="0" lang="en-US" sz="1800" b="1" kern="1200" baseline="0" dirty="0" smtClean="0">
                          <a:solidFill>
                            <a:schemeClr val="lt1"/>
                          </a:solidFill>
                          <a:latin typeface="+mn-lt"/>
                          <a:ea typeface="+mn-ea"/>
                          <a:cs typeface="+mn-cs"/>
                        </a:rPr>
                        <a:t>Mean (+/- 1SD)</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baseline="0" dirty="0" smtClean="0">
                          <a:solidFill>
                            <a:schemeClr val="lt1"/>
                          </a:solidFill>
                          <a:latin typeface="+mn-lt"/>
                          <a:ea typeface="+mn-ea"/>
                          <a:cs typeface="+mn-cs"/>
                        </a:rPr>
                        <a:t> Range</a:t>
                      </a:r>
                      <a:endParaRPr lang="en-US" dirty="0" smtClean="0"/>
                    </a:p>
                    <a:p>
                      <a:pPr algn="ctr"/>
                      <a:endParaRPr lang="en-US" dirty="0"/>
                    </a:p>
                  </a:txBody>
                  <a:tcPr/>
                </a:tc>
              </a:tr>
              <a:tr h="359770">
                <a:tc>
                  <a:txBody>
                    <a:bodyPr/>
                    <a:lstStyle/>
                    <a:p>
                      <a:r>
                        <a:rPr kumimoji="0" lang="en-US" sz="1800" kern="1200" baseline="0" dirty="0" smtClean="0">
                          <a:solidFill>
                            <a:schemeClr val="dk1"/>
                          </a:solidFill>
                          <a:latin typeface="+mn-lt"/>
                          <a:ea typeface="+mn-ea"/>
                          <a:cs typeface="+mn-cs"/>
                        </a:rPr>
                        <a:t>Arterial blood</a:t>
                      </a:r>
                      <a:endParaRPr lang="en-US" dirty="0"/>
                    </a:p>
                  </a:txBody>
                  <a:tcPr/>
                </a:tc>
                <a:tc>
                  <a:txBody>
                    <a:bodyPr/>
                    <a:lstStyle/>
                    <a:p>
                      <a:endParaRPr lang="en-US"/>
                    </a:p>
                  </a:txBody>
                  <a:tcPr/>
                </a:tc>
                <a:tc>
                  <a:txBody>
                    <a:bodyPr/>
                    <a:lstStyle/>
                    <a:p>
                      <a:endParaRPr lang="en-US"/>
                    </a:p>
                  </a:txBody>
                  <a:tcPr/>
                </a:tc>
              </a:tr>
              <a:tr h="1169251">
                <a:tc>
                  <a:txBody>
                    <a:bodyPr/>
                    <a:lstStyle/>
                    <a:p>
                      <a:r>
                        <a:rPr kumimoji="0" lang="en-US" sz="1800" kern="1200" baseline="0" dirty="0" smtClean="0">
                          <a:solidFill>
                            <a:schemeClr val="dk1"/>
                          </a:solidFill>
                          <a:latin typeface="+mn-lt"/>
                          <a:ea typeface="+mn-ea"/>
                          <a:cs typeface="+mn-cs"/>
                        </a:rPr>
                        <a:t>pH</a:t>
                      </a:r>
                    </a:p>
                    <a:p>
                      <a:r>
                        <a:rPr kumimoji="0" lang="en-US" sz="1800" kern="1200" baseline="0" dirty="0" smtClean="0">
                          <a:solidFill>
                            <a:schemeClr val="dk1"/>
                          </a:solidFill>
                          <a:latin typeface="+mn-lt"/>
                          <a:ea typeface="+mn-ea"/>
                          <a:cs typeface="+mn-cs"/>
                        </a:rPr>
                        <a:t>pCO2 (mm Hg)</a:t>
                      </a:r>
                    </a:p>
                    <a:p>
                      <a:r>
                        <a:rPr kumimoji="0" lang="en-US" sz="1800" kern="1200" baseline="0" dirty="0" smtClean="0">
                          <a:solidFill>
                            <a:schemeClr val="dk1"/>
                          </a:solidFill>
                          <a:latin typeface="+mn-lt"/>
                          <a:ea typeface="+mn-ea"/>
                          <a:cs typeface="+mn-cs"/>
                        </a:rPr>
                        <a:t>HCO3-(</a:t>
                      </a:r>
                      <a:r>
                        <a:rPr kumimoji="0" lang="en-US" sz="1800" kern="1200" baseline="0" dirty="0" err="1" smtClean="0">
                          <a:solidFill>
                            <a:schemeClr val="dk1"/>
                          </a:solidFill>
                          <a:latin typeface="+mn-lt"/>
                          <a:ea typeface="+mn-ea"/>
                          <a:cs typeface="+mn-cs"/>
                        </a:rPr>
                        <a:t>meq</a:t>
                      </a:r>
                      <a:r>
                        <a:rPr kumimoji="0" lang="en-US" sz="1800" kern="1200" baseline="0" dirty="0" smtClean="0">
                          <a:solidFill>
                            <a:schemeClr val="dk1"/>
                          </a:solidFill>
                          <a:latin typeface="+mn-lt"/>
                          <a:ea typeface="+mn-ea"/>
                          <a:cs typeface="+mn-cs"/>
                        </a:rPr>
                        <a:t>/L)</a:t>
                      </a:r>
                    </a:p>
                    <a:p>
                      <a:r>
                        <a:rPr kumimoji="0" lang="en-US" sz="1800" kern="1200" baseline="0" dirty="0" smtClean="0">
                          <a:solidFill>
                            <a:schemeClr val="dk1"/>
                          </a:solidFill>
                          <a:latin typeface="+mn-lt"/>
                          <a:ea typeface="+mn-ea"/>
                          <a:cs typeface="+mn-cs"/>
                        </a:rPr>
                        <a:t>Base excess (</a:t>
                      </a:r>
                      <a:r>
                        <a:rPr kumimoji="0" lang="en-US" sz="1800" kern="1200" baseline="0" dirty="0" err="1" smtClean="0">
                          <a:solidFill>
                            <a:schemeClr val="dk1"/>
                          </a:solidFill>
                          <a:latin typeface="+mn-lt"/>
                          <a:ea typeface="+mn-ea"/>
                          <a:cs typeface="+mn-cs"/>
                        </a:rPr>
                        <a:t>meq</a:t>
                      </a:r>
                      <a:r>
                        <a:rPr kumimoji="0" lang="en-US" sz="1800" kern="1200" baseline="0" dirty="0" smtClean="0">
                          <a:solidFill>
                            <a:schemeClr val="dk1"/>
                          </a:solidFill>
                          <a:latin typeface="+mn-lt"/>
                          <a:ea typeface="+mn-ea"/>
                          <a:cs typeface="+mn-cs"/>
                        </a:rPr>
                        <a:t>/L)</a:t>
                      </a:r>
                      <a:endParaRPr lang="en-US" dirty="0"/>
                    </a:p>
                  </a:txBody>
                  <a:tcPr/>
                </a:tc>
                <a:tc>
                  <a:txBody>
                    <a:bodyPr/>
                    <a:lstStyle/>
                    <a:p>
                      <a:r>
                        <a:rPr kumimoji="0" lang="en-US" sz="1800" kern="1200" baseline="0" dirty="0" smtClean="0">
                          <a:solidFill>
                            <a:schemeClr val="dk1"/>
                          </a:solidFill>
                          <a:latin typeface="+mn-lt"/>
                          <a:ea typeface="+mn-ea"/>
                          <a:cs typeface="+mn-cs"/>
                        </a:rPr>
                        <a:t>7.27 (0.069)</a:t>
                      </a:r>
                    </a:p>
                    <a:p>
                      <a:r>
                        <a:rPr kumimoji="0" lang="en-US" sz="1800" kern="1200" baseline="0" dirty="0" smtClean="0">
                          <a:solidFill>
                            <a:schemeClr val="dk1"/>
                          </a:solidFill>
                          <a:latin typeface="+mn-lt"/>
                          <a:ea typeface="+mn-ea"/>
                          <a:cs typeface="+mn-cs"/>
                        </a:rPr>
                        <a:t>50.3 (11.1)</a:t>
                      </a:r>
                    </a:p>
                    <a:p>
                      <a:r>
                        <a:rPr kumimoji="0" lang="en-US" sz="1800" kern="1200" baseline="0" dirty="0" smtClean="0">
                          <a:solidFill>
                            <a:schemeClr val="dk1"/>
                          </a:solidFill>
                          <a:latin typeface="+mn-lt"/>
                          <a:ea typeface="+mn-ea"/>
                          <a:cs typeface="+mn-cs"/>
                        </a:rPr>
                        <a:t>22.0 (3.6)</a:t>
                      </a:r>
                    </a:p>
                    <a:p>
                      <a:r>
                        <a:rPr kumimoji="0" lang="en-US" sz="1800" kern="1200" baseline="0" dirty="0" smtClean="0">
                          <a:solidFill>
                            <a:schemeClr val="dk1"/>
                          </a:solidFill>
                          <a:latin typeface="+mn-lt"/>
                          <a:ea typeface="+mn-ea"/>
                          <a:cs typeface="+mn-cs"/>
                        </a:rPr>
                        <a:t>–2.7 (2.8)</a:t>
                      </a:r>
                      <a:endParaRPr lang="en-US" dirty="0"/>
                    </a:p>
                  </a:txBody>
                  <a:tcPr/>
                </a:tc>
                <a:tc>
                  <a:txBody>
                    <a:bodyPr/>
                    <a:lstStyle/>
                    <a:p>
                      <a:r>
                        <a:rPr kumimoji="0" lang="en-US" sz="1800" kern="1200" baseline="0" dirty="0" smtClean="0">
                          <a:solidFill>
                            <a:schemeClr val="dk1"/>
                          </a:solidFill>
                          <a:latin typeface="+mn-lt"/>
                          <a:ea typeface="+mn-ea"/>
                          <a:cs typeface="+mn-cs"/>
                        </a:rPr>
                        <a:t>7.2–7.34</a:t>
                      </a:r>
                    </a:p>
                    <a:p>
                      <a:r>
                        <a:rPr kumimoji="0" lang="en-US" sz="1800" kern="1200" baseline="0" dirty="0" smtClean="0">
                          <a:solidFill>
                            <a:schemeClr val="dk1"/>
                          </a:solidFill>
                          <a:latin typeface="+mn-lt"/>
                          <a:ea typeface="+mn-ea"/>
                          <a:cs typeface="+mn-cs"/>
                        </a:rPr>
                        <a:t>39.2–61.4</a:t>
                      </a:r>
                    </a:p>
                    <a:p>
                      <a:r>
                        <a:rPr kumimoji="0" lang="en-US" sz="1800" kern="1200" baseline="0" dirty="0" smtClean="0">
                          <a:solidFill>
                            <a:schemeClr val="dk1"/>
                          </a:solidFill>
                          <a:latin typeface="+mn-lt"/>
                          <a:ea typeface="+mn-ea"/>
                          <a:cs typeface="+mn-cs"/>
                        </a:rPr>
                        <a:t>18.4–25.6</a:t>
                      </a:r>
                    </a:p>
                    <a:p>
                      <a:r>
                        <a:rPr kumimoji="0" lang="en-US" sz="1800" kern="1200" baseline="0" dirty="0" smtClean="0">
                          <a:solidFill>
                            <a:schemeClr val="dk1"/>
                          </a:solidFill>
                          <a:latin typeface="+mn-lt"/>
                          <a:ea typeface="+mn-ea"/>
                          <a:cs typeface="+mn-cs"/>
                        </a:rPr>
                        <a:t>–5.5–0.1</a:t>
                      </a:r>
                      <a:endParaRPr lang="en-US" dirty="0"/>
                    </a:p>
                  </a:txBody>
                  <a:tcPr/>
                </a:tc>
              </a:tr>
              <a:tr h="359770">
                <a:tc>
                  <a:txBody>
                    <a:bodyPr/>
                    <a:lstStyle/>
                    <a:p>
                      <a:r>
                        <a:rPr kumimoji="0" lang="en-US" sz="1800" kern="1200" baseline="0" dirty="0" smtClean="0">
                          <a:solidFill>
                            <a:schemeClr val="dk1"/>
                          </a:solidFill>
                          <a:latin typeface="+mn-lt"/>
                          <a:ea typeface="+mn-ea"/>
                          <a:cs typeface="+mn-cs"/>
                        </a:rPr>
                        <a:t>Venous blood</a:t>
                      </a:r>
                      <a:endParaRPr lang="en-US" dirty="0"/>
                    </a:p>
                  </a:txBody>
                  <a:tcPr/>
                </a:tc>
                <a:tc>
                  <a:txBody>
                    <a:bodyPr/>
                    <a:lstStyle/>
                    <a:p>
                      <a:endParaRPr lang="en-US"/>
                    </a:p>
                  </a:txBody>
                  <a:tcPr/>
                </a:tc>
                <a:tc>
                  <a:txBody>
                    <a:bodyPr/>
                    <a:lstStyle/>
                    <a:p>
                      <a:endParaRPr lang="en-US"/>
                    </a:p>
                  </a:txBody>
                  <a:tcPr/>
                </a:tc>
              </a:tr>
              <a:tr h="1169251">
                <a:tc>
                  <a:txBody>
                    <a:bodyPr/>
                    <a:lstStyle/>
                    <a:p>
                      <a:r>
                        <a:rPr kumimoji="0" lang="en-US" sz="1800" kern="1200" baseline="0" dirty="0" smtClean="0">
                          <a:solidFill>
                            <a:schemeClr val="dk1"/>
                          </a:solidFill>
                          <a:latin typeface="+mn-lt"/>
                          <a:ea typeface="+mn-ea"/>
                          <a:cs typeface="+mn-cs"/>
                        </a:rPr>
                        <a:t>pH</a:t>
                      </a:r>
                    </a:p>
                    <a:p>
                      <a:r>
                        <a:rPr kumimoji="0" lang="en-US" sz="1800" kern="1200" baseline="0" dirty="0" smtClean="0">
                          <a:solidFill>
                            <a:schemeClr val="dk1"/>
                          </a:solidFill>
                          <a:latin typeface="+mn-lt"/>
                          <a:ea typeface="+mn-ea"/>
                          <a:cs typeface="+mn-cs"/>
                        </a:rPr>
                        <a:t>pCO2 (mm Hg)</a:t>
                      </a:r>
                    </a:p>
                    <a:p>
                      <a:r>
                        <a:rPr kumimoji="0" lang="en-US" sz="1800" kern="1200" baseline="0" dirty="0" smtClean="0">
                          <a:solidFill>
                            <a:schemeClr val="dk1"/>
                          </a:solidFill>
                          <a:latin typeface="+mn-lt"/>
                          <a:ea typeface="+mn-ea"/>
                          <a:cs typeface="+mn-cs"/>
                        </a:rPr>
                        <a:t>HCO3-(</a:t>
                      </a:r>
                      <a:r>
                        <a:rPr kumimoji="0" lang="en-US" sz="1800" kern="1200" baseline="0" dirty="0" err="1" smtClean="0">
                          <a:solidFill>
                            <a:schemeClr val="dk1"/>
                          </a:solidFill>
                          <a:latin typeface="+mn-lt"/>
                          <a:ea typeface="+mn-ea"/>
                          <a:cs typeface="+mn-cs"/>
                        </a:rPr>
                        <a:t>meq</a:t>
                      </a:r>
                      <a:r>
                        <a:rPr kumimoji="0" lang="en-US" sz="1800" kern="1200" baseline="0" dirty="0" smtClean="0">
                          <a:solidFill>
                            <a:schemeClr val="dk1"/>
                          </a:solidFill>
                          <a:latin typeface="+mn-lt"/>
                          <a:ea typeface="+mn-ea"/>
                          <a:cs typeface="+mn-cs"/>
                        </a:rPr>
                        <a:t>/L)</a:t>
                      </a:r>
                    </a:p>
                    <a:p>
                      <a:r>
                        <a:rPr kumimoji="0" lang="en-US" sz="1800" kern="1200" baseline="0" dirty="0" smtClean="0">
                          <a:solidFill>
                            <a:schemeClr val="dk1"/>
                          </a:solidFill>
                          <a:latin typeface="+mn-lt"/>
                          <a:ea typeface="+mn-ea"/>
                          <a:cs typeface="+mn-cs"/>
                        </a:rPr>
                        <a:t>Base excess (</a:t>
                      </a:r>
                      <a:r>
                        <a:rPr kumimoji="0" lang="en-US" sz="1800" kern="1200" baseline="0" dirty="0" err="1" smtClean="0">
                          <a:solidFill>
                            <a:schemeClr val="dk1"/>
                          </a:solidFill>
                          <a:latin typeface="+mn-lt"/>
                          <a:ea typeface="+mn-ea"/>
                          <a:cs typeface="+mn-cs"/>
                        </a:rPr>
                        <a:t>meq</a:t>
                      </a:r>
                      <a:r>
                        <a:rPr kumimoji="0" lang="en-US" sz="1800" kern="1200" baseline="0" dirty="0" smtClean="0">
                          <a:solidFill>
                            <a:schemeClr val="dk1"/>
                          </a:solidFill>
                          <a:latin typeface="+mn-lt"/>
                          <a:ea typeface="+mn-ea"/>
                          <a:cs typeface="+mn-cs"/>
                        </a:rPr>
                        <a:t>/L)</a:t>
                      </a:r>
                      <a:endParaRPr lang="en-US" dirty="0"/>
                    </a:p>
                  </a:txBody>
                  <a:tcPr/>
                </a:tc>
                <a:tc>
                  <a:txBody>
                    <a:bodyPr/>
                    <a:lstStyle/>
                    <a:p>
                      <a:r>
                        <a:rPr kumimoji="0" lang="en-US" sz="1800" kern="1200" baseline="0" dirty="0" smtClean="0">
                          <a:solidFill>
                            <a:schemeClr val="dk1"/>
                          </a:solidFill>
                          <a:latin typeface="+mn-lt"/>
                          <a:ea typeface="+mn-ea"/>
                          <a:cs typeface="+mn-cs"/>
                        </a:rPr>
                        <a:t>7.34 (0.063)</a:t>
                      </a:r>
                    </a:p>
                    <a:p>
                      <a:r>
                        <a:rPr kumimoji="0" lang="en-US" sz="1800" kern="1200" baseline="0" dirty="0" smtClean="0">
                          <a:solidFill>
                            <a:schemeClr val="dk1"/>
                          </a:solidFill>
                          <a:latin typeface="+mn-lt"/>
                          <a:ea typeface="+mn-ea"/>
                          <a:cs typeface="+mn-cs"/>
                        </a:rPr>
                        <a:t>40.7 (7.9)</a:t>
                      </a:r>
                    </a:p>
                    <a:p>
                      <a:r>
                        <a:rPr kumimoji="0" lang="en-US" sz="1800" kern="1200" baseline="0" dirty="0" smtClean="0">
                          <a:solidFill>
                            <a:schemeClr val="dk1"/>
                          </a:solidFill>
                          <a:latin typeface="+mn-lt"/>
                          <a:ea typeface="+mn-ea"/>
                          <a:cs typeface="+mn-cs"/>
                        </a:rPr>
                        <a:t>21.4 (2.5)</a:t>
                      </a:r>
                    </a:p>
                    <a:p>
                      <a:r>
                        <a:rPr kumimoji="0" lang="en-US" sz="1800" kern="1200" baseline="0" dirty="0" smtClean="0">
                          <a:solidFill>
                            <a:schemeClr val="dk1"/>
                          </a:solidFill>
                          <a:latin typeface="+mn-lt"/>
                          <a:ea typeface="+mn-ea"/>
                          <a:cs typeface="+mn-cs"/>
                        </a:rPr>
                        <a:t>–2.4 (2)</a:t>
                      </a:r>
                      <a:endParaRPr lang="en-US" dirty="0"/>
                    </a:p>
                  </a:txBody>
                  <a:tcPr/>
                </a:tc>
                <a:tc>
                  <a:txBody>
                    <a:bodyPr/>
                    <a:lstStyle/>
                    <a:p>
                      <a:r>
                        <a:rPr kumimoji="0" lang="en-US" sz="1800" kern="1200" baseline="0" dirty="0" smtClean="0">
                          <a:solidFill>
                            <a:schemeClr val="dk1"/>
                          </a:solidFill>
                          <a:latin typeface="+mn-lt"/>
                          <a:ea typeface="+mn-ea"/>
                          <a:cs typeface="+mn-cs"/>
                        </a:rPr>
                        <a:t>7.28–7.40</a:t>
                      </a:r>
                    </a:p>
                    <a:p>
                      <a:r>
                        <a:rPr kumimoji="0" lang="en-US" sz="1800" kern="1200" baseline="0" dirty="0" smtClean="0">
                          <a:solidFill>
                            <a:schemeClr val="dk1"/>
                          </a:solidFill>
                          <a:latin typeface="+mn-lt"/>
                          <a:ea typeface="+mn-ea"/>
                          <a:cs typeface="+mn-cs"/>
                        </a:rPr>
                        <a:t>32.8–48.6</a:t>
                      </a:r>
                    </a:p>
                    <a:p>
                      <a:r>
                        <a:rPr kumimoji="0" lang="en-US" sz="1800" kern="1200" baseline="0" dirty="0" smtClean="0">
                          <a:solidFill>
                            <a:schemeClr val="dk1"/>
                          </a:solidFill>
                          <a:latin typeface="+mn-lt"/>
                          <a:ea typeface="+mn-ea"/>
                          <a:cs typeface="+mn-cs"/>
                        </a:rPr>
                        <a:t>18.9–23.9</a:t>
                      </a:r>
                    </a:p>
                    <a:p>
                      <a:r>
                        <a:rPr kumimoji="0" lang="en-US" sz="1800" kern="1200" baseline="0" dirty="0" smtClean="0">
                          <a:solidFill>
                            <a:schemeClr val="dk1"/>
                          </a:solidFill>
                          <a:latin typeface="+mn-lt"/>
                          <a:ea typeface="+mn-ea"/>
                          <a:cs typeface="+mn-cs"/>
                        </a:rPr>
                        <a:t>–4.4–0.4</a:t>
                      </a:r>
                      <a:endParaRPr lang="en-US" dirty="0"/>
                    </a:p>
                  </a:txBody>
                  <a:tcPr/>
                </a:tc>
              </a:tr>
            </a:tbl>
          </a:graphicData>
        </a:graphic>
      </p:graphicFrame>
      <p:sp>
        <p:nvSpPr>
          <p:cNvPr id="5" name="Rectangle 4"/>
          <p:cNvSpPr/>
          <p:nvPr/>
        </p:nvSpPr>
        <p:spPr>
          <a:xfrm>
            <a:off x="395288" y="5876925"/>
            <a:ext cx="7416800" cy="4000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en-US" sz="2000" b="1" dirty="0">
                <a:latin typeface="Times New Roman" pitchFamily="18" charset="0"/>
                <a:cs typeface="Times New Roman" pitchFamily="18" charset="0"/>
              </a:rPr>
              <a:t>pH less than 7 and base deficit greater than or equal to 12 </a:t>
            </a:r>
            <a:r>
              <a:rPr lang="en-US" sz="2000" b="1" dirty="0" err="1">
                <a:latin typeface="Times New Roman" pitchFamily="18" charset="0"/>
                <a:cs typeface="Times New Roman" pitchFamily="18" charset="0"/>
              </a:rPr>
              <a:t>mmol</a:t>
            </a:r>
            <a:r>
              <a:rPr lang="en-US" sz="2000" b="1" dirty="0">
                <a:latin typeface="Times New Roman" pitchFamily="18" charset="0"/>
                <a:cs typeface="Times New Roman" pitchFamily="18" charset="0"/>
              </a:rPr>
              <a:t>/L</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539552" y="548680"/>
          <a:ext cx="2952328"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p:cNvGraphicFramePr>
            <a:graphicFrameLocks noGrp="1"/>
          </p:cNvGraphicFramePr>
          <p:nvPr>
            <p:ph idx="1"/>
          </p:nvPr>
        </p:nvGraphicFramePr>
        <p:xfrm>
          <a:off x="395536" y="2780928"/>
          <a:ext cx="3096344" cy="32388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8788" name="Picture 2"/>
          <p:cNvPicPr>
            <a:picLocks noChangeAspect="1" noChangeArrowheads="1"/>
          </p:cNvPicPr>
          <p:nvPr/>
        </p:nvPicPr>
        <p:blipFill>
          <a:blip r:embed="rId12" cstate="print"/>
          <a:srcRect/>
          <a:stretch>
            <a:fillRect/>
          </a:stretch>
        </p:blipFill>
        <p:spPr bwMode="auto">
          <a:xfrm>
            <a:off x="3492500" y="765175"/>
            <a:ext cx="5400675" cy="5832475"/>
          </a:xfrm>
          <a:prstGeom prst="rect">
            <a:avLst/>
          </a:prstGeom>
          <a:noFill/>
          <a:ln w="9525">
            <a:noFill/>
            <a:miter lim="800000"/>
            <a:headEnd/>
            <a:tailEnd/>
          </a:ln>
        </p:spPr>
      </p:pic>
      <p:sp>
        <p:nvSpPr>
          <p:cNvPr id="5" name="Right Arrow 4"/>
          <p:cNvSpPr/>
          <p:nvPr/>
        </p:nvSpPr>
        <p:spPr>
          <a:xfrm rot="17830552">
            <a:off x="5356225" y="4854576"/>
            <a:ext cx="2257425" cy="863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404664"/>
            <a:ext cx="5472113" cy="720725"/>
          </a:xfrm>
          <a:ln/>
        </p:spPr>
        <p:style>
          <a:lnRef idx="1">
            <a:schemeClr val="dk1"/>
          </a:lnRef>
          <a:fillRef idx="2">
            <a:schemeClr val="dk1"/>
          </a:fillRef>
          <a:effectRef idx="1">
            <a:schemeClr val="dk1"/>
          </a:effectRef>
          <a:fontRef idx="minor">
            <a:schemeClr val="dk1"/>
          </a:fontRef>
        </p:style>
        <p:txBody>
          <a:bodyPr>
            <a:normAutofit fontScale="90000"/>
          </a:bodyPr>
          <a:lstStyle/>
          <a:p>
            <a:pPr fontAlgn="auto">
              <a:spcAft>
                <a:spcPts val="0"/>
              </a:spcAft>
              <a:defRPr/>
            </a:pPr>
            <a:r>
              <a:rPr lang="en-US" dirty="0" smtClean="0">
                <a:solidFill>
                  <a:srgbClr val="FF0000"/>
                </a:solidFill>
                <a:latin typeface="Times New Roman" pitchFamily="18" charset="0"/>
                <a:cs typeface="Times New Roman" pitchFamily="18" charset="0"/>
              </a:rPr>
              <a:t>RISK FACTORS - HIE</a:t>
            </a:r>
            <a:endParaRPr lang="en-US"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14400" y="274638"/>
          <a:ext cx="7772400" cy="3802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0674"/>
            <a:ext cx="7239000" cy="876077"/>
          </a:xfrm>
        </p:spPr>
        <p:style>
          <a:lnRef idx="2">
            <a:schemeClr val="accent1"/>
          </a:lnRef>
          <a:fillRef idx="1">
            <a:schemeClr val="lt1"/>
          </a:fillRef>
          <a:effectRef idx="0">
            <a:schemeClr val="accent1"/>
          </a:effectRef>
          <a:fontRef idx="minor">
            <a:schemeClr val="dk1"/>
          </a:fontRef>
        </p:style>
        <p:txBody>
          <a:bodyPr>
            <a:normAutofit/>
          </a:bodyPr>
          <a:lstStyle/>
          <a:p>
            <a:pPr fontAlgn="auto">
              <a:spcAft>
                <a:spcPts val="0"/>
              </a:spcAft>
              <a:defRPr/>
            </a:pPr>
            <a:r>
              <a:rPr lang="en-US" dirty="0" smtClean="0"/>
              <a:t>	INVESTIGATION</a:t>
            </a:r>
            <a:endParaRPr lang="en-US" dirty="0"/>
          </a:p>
        </p:txBody>
      </p:sp>
      <p:sp>
        <p:nvSpPr>
          <p:cNvPr id="3" name="Content Placeholder 2"/>
          <p:cNvSpPr>
            <a:spLocks noGrp="1"/>
          </p:cNvSpPr>
          <p:nvPr>
            <p:ph idx="1"/>
          </p:nvPr>
        </p:nvSpPr>
        <p:spPr>
          <a:xfrm>
            <a:off x="0" y="3933056"/>
            <a:ext cx="9144000" cy="2924944"/>
          </a:xfrm>
          <a:ln/>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pPr marL="274320" indent="-274320" fontAlgn="auto">
              <a:spcAft>
                <a:spcPts val="0"/>
              </a:spcAft>
              <a:buClr>
                <a:schemeClr val="accent3"/>
              </a:buClr>
              <a:buFont typeface="Wingdings 2"/>
              <a:buChar char=""/>
              <a:defRPr/>
            </a:pPr>
            <a:r>
              <a:rPr lang="en-US" b="1" dirty="0" smtClean="0">
                <a:latin typeface="Times New Roman" pitchFamily="18" charset="0"/>
                <a:cs typeface="Times New Roman" pitchFamily="18" charset="0"/>
              </a:rPr>
              <a:t>First line </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Cord blood gas and lactate</a:t>
            </a:r>
          </a:p>
          <a:p>
            <a:pPr marL="274320" indent="-274320" fontAlgn="auto">
              <a:spcAft>
                <a:spcPts val="0"/>
              </a:spcAft>
              <a:buClr>
                <a:schemeClr val="accent3"/>
              </a:buClr>
              <a:buFont typeface="Wingdings 2"/>
              <a:buChar char=""/>
              <a:defRPr/>
            </a:pPr>
            <a:r>
              <a:rPr lang="en-US" dirty="0" err="1" smtClean="0">
                <a:latin typeface="Times New Roman" pitchFamily="18" charset="0"/>
                <a:cs typeface="Times New Roman" pitchFamily="18" charset="0"/>
              </a:rPr>
              <a:t>Niochemistry,hematology,metabolic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parametres</a:t>
            </a:r>
            <a:endParaRPr lang="en-US" dirty="0" smtClean="0">
              <a:latin typeface="Times New Roman" pitchFamily="18" charset="0"/>
              <a:cs typeface="Times New Roman" pitchFamily="18" charset="0"/>
            </a:endParaRP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Cardiac and hepatic enzymes</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Screen for infection</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Test for congenital infection</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Cranial USG/EEG/</a:t>
            </a:r>
            <a:r>
              <a:rPr lang="en-US" dirty="0" err="1" smtClean="0">
                <a:latin typeface="Times New Roman" pitchFamily="18" charset="0"/>
                <a:cs typeface="Times New Roman" pitchFamily="18" charset="0"/>
              </a:rPr>
              <a:t>aEEG</a:t>
            </a:r>
            <a:endParaRPr lang="en-US" dirty="0" smtClean="0">
              <a:latin typeface="Times New Roman" pitchFamily="18" charset="0"/>
              <a:cs typeface="Times New Roman" pitchFamily="18" charset="0"/>
            </a:endParaRP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MRI within 14 days</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smtClean="0"/>
              <a:t>2</a:t>
            </a:r>
            <a:r>
              <a:rPr lang="en-US" baseline="30000" smtClean="0"/>
              <a:t>ND</a:t>
            </a:r>
            <a:r>
              <a:rPr lang="en-US" smtClean="0"/>
              <a:t> LINE IX</a:t>
            </a:r>
          </a:p>
        </p:txBody>
      </p:sp>
      <p:sp>
        <p:nvSpPr>
          <p:cNvPr id="3" name="Content Placeholder 2"/>
          <p:cNvSpPr>
            <a:spLocks noGrp="1"/>
          </p:cNvSpPr>
          <p:nvPr>
            <p:ph idx="1"/>
          </p:nvPr>
        </p:nvSpPr>
        <p:spPr>
          <a:xfrm>
            <a:off x="251520" y="4149080"/>
            <a:ext cx="7444680" cy="2306656"/>
          </a:xfrm>
          <a:ln/>
        </p:spPr>
        <p:style>
          <a:lnRef idx="1">
            <a:schemeClr val="accent6"/>
          </a:lnRef>
          <a:fillRef idx="2">
            <a:schemeClr val="accent6"/>
          </a:fillRef>
          <a:effectRef idx="1">
            <a:schemeClr val="accent6"/>
          </a:effectRef>
          <a:fontRef idx="minor">
            <a:schemeClr val="dk1"/>
          </a:fontRef>
        </p:style>
        <p:txBody>
          <a:bodyPr>
            <a:normAutofit/>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Metabolic or genetic disorder if any </a:t>
            </a:r>
            <a:r>
              <a:rPr lang="en-US" dirty="0" err="1" smtClean="0">
                <a:latin typeface="Times New Roman" pitchFamily="18" charset="0"/>
                <a:cs typeface="Times New Roman" pitchFamily="18" charset="0"/>
              </a:rPr>
              <a:t>dysmorphic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features,parental</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consaguinity,abnormal</a:t>
            </a:r>
            <a:r>
              <a:rPr lang="en-US" dirty="0" smtClean="0">
                <a:latin typeface="Times New Roman" pitchFamily="18" charset="0"/>
                <a:cs typeface="Times New Roman" pitchFamily="18" charset="0"/>
              </a:rPr>
              <a:t> intracranial </a:t>
            </a:r>
            <a:r>
              <a:rPr lang="en-US" dirty="0" err="1" smtClean="0">
                <a:latin typeface="Times New Roman" pitchFamily="18" charset="0"/>
                <a:cs typeface="Times New Roman" pitchFamily="18" charset="0"/>
              </a:rPr>
              <a:t>anatomy,Severe</a:t>
            </a:r>
            <a:r>
              <a:rPr lang="en-US" dirty="0" smtClean="0">
                <a:latin typeface="Times New Roman" pitchFamily="18" charset="0"/>
                <a:cs typeface="Times New Roman" pitchFamily="18" charset="0"/>
              </a:rPr>
              <a:t> growth </a:t>
            </a:r>
            <a:r>
              <a:rPr lang="en-US" dirty="0" err="1" smtClean="0">
                <a:latin typeface="Times New Roman" pitchFamily="18" charset="0"/>
                <a:cs typeface="Times New Roman" pitchFamily="18" charset="0"/>
              </a:rPr>
              <a:t>restriction,unusual</a:t>
            </a:r>
            <a:r>
              <a:rPr lang="en-US" dirty="0" smtClean="0">
                <a:latin typeface="Times New Roman" pitchFamily="18" charset="0"/>
                <a:cs typeface="Times New Roman" pitchFamily="18" charset="0"/>
              </a:rPr>
              <a:t> pattern of injury on MRI.</a:t>
            </a:r>
            <a:endParaRPr lang="en-US" dirty="0">
              <a:latin typeface="Times New Roman" pitchFamily="18" charset="0"/>
              <a:cs typeface="Times New Roman" pitchFamily="18" charset="0"/>
            </a:endParaRPr>
          </a:p>
        </p:txBody>
      </p:sp>
      <p:pic>
        <p:nvPicPr>
          <p:cNvPr id="121862" name="Picture 2" descr="https://encrypted-tbn2.gstatic.com/images?q=tbn:ANd9GcQI2hyPHZZWCke_J92Axd_CIVs2B_ZVriHNXb_tWd7b3coaKmIr"/>
          <p:cNvPicPr>
            <a:picLocks noChangeAspect="1" noChangeArrowheads="1"/>
          </p:cNvPicPr>
          <p:nvPr/>
        </p:nvPicPr>
        <p:blipFill>
          <a:blip r:embed="rId2" cstate="print"/>
          <a:srcRect/>
          <a:stretch>
            <a:fillRect/>
          </a:stretch>
        </p:blipFill>
        <p:spPr bwMode="auto">
          <a:xfrm>
            <a:off x="5508625" y="0"/>
            <a:ext cx="2535238" cy="3824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dirty="0" smtClean="0"/>
              <a:t>3</a:t>
            </a:r>
            <a:r>
              <a:rPr lang="en-US" baseline="30000" dirty="0" smtClean="0"/>
              <a:t>rd</a:t>
            </a:r>
            <a:r>
              <a:rPr lang="en-US" dirty="0" smtClean="0"/>
              <a:t> line Ix</a:t>
            </a:r>
          </a:p>
        </p:txBody>
      </p:sp>
      <p:sp>
        <p:nvSpPr>
          <p:cNvPr id="3" name="Content Placeholder 2"/>
          <p:cNvSpPr>
            <a:spLocks noGrp="1"/>
          </p:cNvSpPr>
          <p:nvPr>
            <p:ph idx="1"/>
          </p:nvPr>
        </p:nvSpPr>
        <p:spPr>
          <a:xfrm>
            <a:off x="457200" y="4293096"/>
            <a:ext cx="7239000" cy="2162640"/>
          </a:xfrm>
          <a:ln/>
        </p:spPr>
        <p:style>
          <a:lnRef idx="1">
            <a:schemeClr val="accent4"/>
          </a:lnRef>
          <a:fillRef idx="2">
            <a:schemeClr val="accent4"/>
          </a:fillRef>
          <a:effectRef idx="1">
            <a:schemeClr val="accent4"/>
          </a:effectRef>
          <a:fontRef idx="minor">
            <a:schemeClr val="dk1"/>
          </a:fontRef>
        </p:style>
        <p:txBody>
          <a:bodyPr>
            <a:normAutofit/>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Ix for rare metabolic disorder</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Ix for NM disorder</a:t>
            </a:r>
          </a:p>
          <a:p>
            <a:pPr marL="274320" indent="-274320" fontAlgn="auto">
              <a:spcAft>
                <a:spcPts val="0"/>
              </a:spcAft>
              <a:buClr>
                <a:schemeClr val="accent3"/>
              </a:buClr>
              <a:buFont typeface="Wingdings 2"/>
              <a:buChar char=""/>
              <a:defRPr/>
            </a:pPr>
            <a:r>
              <a:rPr lang="en-US" dirty="0" err="1" smtClean="0">
                <a:latin typeface="Times New Roman" pitchFamily="18" charset="0"/>
                <a:cs typeface="Times New Roman" pitchFamily="18" charset="0"/>
              </a:rPr>
              <a:t>Thrombophillia</a:t>
            </a:r>
            <a:r>
              <a:rPr lang="en-US" dirty="0" smtClean="0">
                <a:latin typeface="Times New Roman" pitchFamily="18" charset="0"/>
                <a:cs typeface="Times New Roman" pitchFamily="18" charset="0"/>
              </a:rPr>
              <a:t> screen</a:t>
            </a:r>
          </a:p>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Store blood for future DNA analysis</a:t>
            </a:r>
            <a:endParaRPr lang="en-US" dirty="0">
              <a:latin typeface="Times New Roman" pitchFamily="18" charset="0"/>
              <a:cs typeface="Times New Roman" pitchFamily="18" charset="0"/>
            </a:endParaRPr>
          </a:p>
        </p:txBody>
      </p:sp>
      <p:pic>
        <p:nvPicPr>
          <p:cNvPr id="422914" name="Picture 2" descr="https://encrypted-tbn0.gstatic.com/images?q=tbn:ANd9GcTbv6hvtO261eU_tECb560ELj3WA9YtfnPbbQjjixXfOa-mZ6iO"/>
          <p:cNvPicPr>
            <a:picLocks noChangeAspect="1" noChangeArrowheads="1"/>
          </p:cNvPicPr>
          <p:nvPr/>
        </p:nvPicPr>
        <p:blipFill>
          <a:blip r:embed="rId2" cstate="print"/>
          <a:srcRect/>
          <a:stretch>
            <a:fillRect/>
          </a:stretch>
        </p:blipFill>
        <p:spPr bwMode="auto">
          <a:xfrm>
            <a:off x="5580112" y="0"/>
            <a:ext cx="2619375" cy="17430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smtClean="0"/>
              <a:t>Neurological monitoring</a:t>
            </a:r>
          </a:p>
        </p:txBody>
      </p:sp>
      <p:sp>
        <p:nvSpPr>
          <p:cNvPr id="128003" name="Content Placeholder 2"/>
          <p:cNvSpPr>
            <a:spLocks noGrp="1"/>
          </p:cNvSpPr>
          <p:nvPr>
            <p:ph idx="1"/>
          </p:nvPr>
        </p:nvSpPr>
        <p:spPr>
          <a:xfrm>
            <a:off x="914400" y="2060575"/>
            <a:ext cx="7772400" cy="3959225"/>
          </a:xfrm>
        </p:spPr>
        <p:txBody>
          <a:bodyPr/>
          <a:lstStyle/>
          <a:p>
            <a:r>
              <a:rPr lang="en-US" smtClean="0"/>
              <a:t>EEG/aEEG</a:t>
            </a:r>
          </a:p>
        </p:txBody>
      </p:sp>
      <p:pic>
        <p:nvPicPr>
          <p:cNvPr id="56322" name="Picture 2" descr="http://nicoletneuro.com/images/Baby-w-CFM-6000.jpg"/>
          <p:cNvPicPr>
            <a:picLocks noChangeAspect="1" noChangeArrowheads="1"/>
          </p:cNvPicPr>
          <p:nvPr/>
        </p:nvPicPr>
        <p:blipFill>
          <a:blip r:embed="rId2" cstate="print"/>
          <a:srcRect/>
          <a:stretch>
            <a:fillRect/>
          </a:stretch>
        </p:blipFill>
        <p:spPr bwMode="auto">
          <a:xfrm>
            <a:off x="1349375" y="2636838"/>
            <a:ext cx="6591300" cy="3671887"/>
          </a:xfrm>
          <a:prstGeom prst="rect">
            <a:avLst/>
          </a:prstGeom>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descr="C:\Users\Admin\Desktop\ASPHYXIA import\Use of Hypothermia in the Asphyxiated Infant_files\Voltagesm.jpg"/>
          <p:cNvPicPr>
            <a:picLocks noChangeAspect="1" noChangeArrowheads="1"/>
          </p:cNvPicPr>
          <p:nvPr/>
        </p:nvPicPr>
        <p:blipFill>
          <a:blip r:embed="rId2" cstate="print"/>
          <a:srcRect/>
          <a:stretch>
            <a:fillRect/>
          </a:stretch>
        </p:blipFill>
        <p:spPr bwMode="auto">
          <a:xfrm>
            <a:off x="0" y="0"/>
            <a:ext cx="9288463" cy="5157788"/>
          </a:xfrm>
          <a:prstGeom prst="rect">
            <a:avLst/>
          </a:prstGeom>
          <a:noFill/>
          <a:ln w="9525">
            <a:noFill/>
            <a:miter lim="800000"/>
            <a:headEnd/>
            <a:tailEnd/>
          </a:ln>
        </p:spPr>
      </p:pic>
      <p:pic>
        <p:nvPicPr>
          <p:cNvPr id="130051" name="Picture 2"/>
          <p:cNvPicPr>
            <a:picLocks noChangeAspect="1" noChangeArrowheads="1"/>
          </p:cNvPicPr>
          <p:nvPr/>
        </p:nvPicPr>
        <p:blipFill>
          <a:blip r:embed="rId3" cstate="print"/>
          <a:srcRect/>
          <a:stretch>
            <a:fillRect/>
          </a:stretch>
        </p:blipFill>
        <p:spPr bwMode="auto">
          <a:xfrm>
            <a:off x="3995738" y="5373688"/>
            <a:ext cx="3695700" cy="1484312"/>
          </a:xfrm>
          <a:prstGeom prst="rect">
            <a:avLst/>
          </a:prstGeom>
          <a:noFill/>
          <a:ln w="9525">
            <a:noFill/>
            <a:miter lim="800000"/>
            <a:headEnd/>
            <a:tailEnd/>
          </a:ln>
        </p:spPr>
      </p:pic>
      <p:sp>
        <p:nvSpPr>
          <p:cNvPr id="4" name="Rectangle 3"/>
          <p:cNvSpPr/>
          <p:nvPr/>
        </p:nvSpPr>
        <p:spPr>
          <a:xfrm>
            <a:off x="179388" y="5373688"/>
            <a:ext cx="3384550" cy="123031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2000" b="1" dirty="0">
                <a:latin typeface="Times New Roman" pitchFamily="18" charset="0"/>
                <a:cs typeface="Times New Roman" pitchFamily="18" charset="0"/>
              </a:rPr>
              <a:t>SEIZURES</a:t>
            </a:r>
            <a:endParaRPr lang="en-US" dirty="0">
              <a:latin typeface="Times New Roman" pitchFamily="18" charset="0"/>
              <a:cs typeface="Times New Roman" pitchFamily="18" charset="0"/>
            </a:endParaRPr>
          </a:p>
          <a:p>
            <a:pPr algn="ctr" fontAlgn="auto">
              <a:spcBef>
                <a:spcPts val="0"/>
              </a:spcBef>
              <a:spcAft>
                <a:spcPts val="0"/>
              </a:spcAft>
              <a:defRPr/>
            </a:pPr>
            <a:r>
              <a:rPr lang="en-US" b="1" dirty="0">
                <a:latin typeface="Times New Roman" pitchFamily="18" charset="0"/>
                <a:cs typeface="Times New Roman" pitchFamily="18" charset="0"/>
              </a:rPr>
              <a:t>sudden increase in voltage,</a:t>
            </a:r>
            <a:endParaRPr lang="en-US" dirty="0">
              <a:latin typeface="Times New Roman" pitchFamily="18" charset="0"/>
              <a:cs typeface="Times New Roman" pitchFamily="18" charset="0"/>
            </a:endParaRPr>
          </a:p>
          <a:p>
            <a:pPr algn="ctr" fontAlgn="auto">
              <a:spcBef>
                <a:spcPts val="0"/>
              </a:spcBef>
              <a:spcAft>
                <a:spcPts val="0"/>
              </a:spcAft>
              <a:buFont typeface="StarSymbol"/>
              <a:buChar char="l"/>
              <a:defRPr/>
            </a:pPr>
            <a:r>
              <a:rPr lang="en-US" b="1" dirty="0">
                <a:latin typeface="Times New Roman" pitchFamily="18" charset="0"/>
                <a:cs typeface="Times New Roman" pitchFamily="18" charset="0"/>
              </a:rPr>
              <a:t>narrow band </a:t>
            </a:r>
            <a:r>
              <a:rPr lang="en-US" b="1" dirty="0" err="1">
                <a:latin typeface="Times New Roman" pitchFamily="18" charset="0"/>
                <a:cs typeface="Times New Roman" pitchFamily="18" charset="0"/>
              </a:rPr>
              <a:t>aEEG</a:t>
            </a:r>
            <a:r>
              <a:rPr lang="en-US" b="1" dirty="0">
                <a:latin typeface="Times New Roman" pitchFamily="18" charset="0"/>
                <a:cs typeface="Times New Roman" pitchFamily="18" charset="0"/>
              </a:rPr>
              <a:t> &amp; period</a:t>
            </a:r>
            <a:endParaRPr lang="en-US" dirty="0">
              <a:latin typeface="Times New Roman" pitchFamily="18" charset="0"/>
              <a:cs typeface="Times New Roman" pitchFamily="18" charset="0"/>
            </a:endParaRPr>
          </a:p>
          <a:p>
            <a:pPr algn="ctr" fontAlgn="auto">
              <a:spcBef>
                <a:spcPts val="0"/>
              </a:spcBef>
              <a:spcAft>
                <a:spcPts val="0"/>
              </a:spcAft>
              <a:defRPr/>
            </a:pPr>
            <a:r>
              <a:rPr lang="en-US" b="1" dirty="0">
                <a:latin typeface="Times New Roman" pitchFamily="18" charset="0"/>
                <a:cs typeface="Times New Roman" pitchFamily="18" charset="0"/>
              </a:rPr>
              <a:t>of suppression)</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067550" cy="765175"/>
          </a:xfrm>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pPr fontAlgn="auto">
              <a:spcAft>
                <a:spcPts val="0"/>
              </a:spcAft>
              <a:defRPr/>
            </a:pPr>
            <a:r>
              <a:rPr lang="en-US" dirty="0" smtClean="0"/>
              <a:t>Temperature monitoring</a:t>
            </a:r>
            <a:endParaRPr lang="en-US" dirty="0"/>
          </a:p>
        </p:txBody>
      </p:sp>
      <p:sp>
        <p:nvSpPr>
          <p:cNvPr id="3" name="Content Placeholder 2"/>
          <p:cNvSpPr>
            <a:spLocks noGrp="1"/>
          </p:cNvSpPr>
          <p:nvPr>
            <p:ph idx="1"/>
          </p:nvPr>
        </p:nvSpPr>
        <p:spPr>
          <a:xfrm>
            <a:off x="395288" y="4941888"/>
            <a:ext cx="7632700" cy="14398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274320" indent="-274320" fontAlgn="auto">
              <a:spcAft>
                <a:spcPts val="0"/>
              </a:spcAft>
              <a:buClr>
                <a:schemeClr val="accent3"/>
              </a:buClr>
              <a:buFont typeface="Wingdings 2"/>
              <a:buChar char=""/>
              <a:defRPr/>
            </a:pPr>
            <a:r>
              <a:rPr lang="en-US" dirty="0" smtClean="0">
                <a:latin typeface="Times New Roman" pitchFamily="18" charset="0"/>
                <a:cs typeface="Times New Roman" pitchFamily="18" charset="0"/>
              </a:rPr>
              <a:t>Continuous core temperature monitoring using rectal or esophageal probe and therapeutic hypothermia if possible</a:t>
            </a:r>
            <a:r>
              <a:rPr lang="en-US" dirty="0" smtClean="0"/>
              <a:t>.</a:t>
            </a:r>
            <a:endParaRPr lang="en-US" dirty="0"/>
          </a:p>
        </p:txBody>
      </p:sp>
      <p:pic>
        <p:nvPicPr>
          <p:cNvPr id="126980" name="Picture 2" descr="C:\Users\Dr.Rajiv\Desktop\photo\IMAG0290.jpg"/>
          <p:cNvPicPr>
            <a:picLocks noChangeAspect="1" noChangeArrowheads="1"/>
          </p:cNvPicPr>
          <p:nvPr/>
        </p:nvPicPr>
        <p:blipFill>
          <a:blip r:embed="rId2" cstate="print"/>
          <a:srcRect/>
          <a:stretch>
            <a:fillRect/>
          </a:stretch>
        </p:blipFill>
        <p:spPr bwMode="auto">
          <a:xfrm>
            <a:off x="1187624" y="1196752"/>
            <a:ext cx="6480572" cy="34235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179388" y="908720"/>
            <a:ext cx="4537075" cy="2304256"/>
          </a:xfrm>
        </p:spPr>
        <p:txBody>
          <a:bodyPr/>
          <a:lstStyle/>
          <a:p>
            <a:r>
              <a:rPr lang="en-US" dirty="0" smtClean="0"/>
              <a:t>Ventilation and Oxygenation</a:t>
            </a:r>
            <a:br>
              <a:rPr lang="en-US" dirty="0" smtClean="0"/>
            </a:br>
            <a:r>
              <a:rPr lang="en-US" dirty="0" smtClean="0"/>
              <a:t>             </a:t>
            </a:r>
            <a:r>
              <a:rPr lang="en-US" b="1" dirty="0" smtClean="0">
                <a:solidFill>
                  <a:schemeClr val="tx1"/>
                </a:solidFill>
              </a:rPr>
              <a:t>O2</a:t>
            </a:r>
          </a:p>
        </p:txBody>
      </p:sp>
      <p:sp>
        <p:nvSpPr>
          <p:cNvPr id="3" name="Content Placeholder 2"/>
          <p:cNvSpPr>
            <a:spLocks noGrp="1"/>
          </p:cNvSpPr>
          <p:nvPr>
            <p:ph idx="1"/>
          </p:nvPr>
        </p:nvSpPr>
        <p:spPr>
          <a:xfrm>
            <a:off x="251520" y="3717032"/>
            <a:ext cx="7992888" cy="2952328"/>
          </a:xfrm>
          <a:ln/>
        </p:spPr>
        <p:style>
          <a:lnRef idx="1">
            <a:schemeClr val="accent3"/>
          </a:lnRef>
          <a:fillRef idx="2">
            <a:schemeClr val="accent3"/>
          </a:fillRef>
          <a:effectRef idx="1">
            <a:schemeClr val="accent3"/>
          </a:effectRef>
          <a:fontRef idx="minor">
            <a:schemeClr val="dk1"/>
          </a:fontRef>
        </p:style>
        <p:txBody>
          <a:bodyPr>
            <a:normAutofit/>
          </a:bodyPr>
          <a:lstStyle/>
          <a:p>
            <a:pPr marL="274320" indent="-274320" fontAlgn="auto">
              <a:spcAft>
                <a:spcPts val="0"/>
              </a:spcAft>
              <a:buClr>
                <a:schemeClr val="accent3"/>
              </a:buClr>
              <a:buFont typeface="Wingdings 2"/>
              <a:buChar char=""/>
              <a:defRPr/>
            </a:pPr>
            <a:r>
              <a:rPr lang="en-US" dirty="0" smtClean="0"/>
              <a:t>Severe </a:t>
            </a:r>
            <a:r>
              <a:rPr lang="en-US" dirty="0" err="1" smtClean="0"/>
              <a:t>hyperoxemia</a:t>
            </a:r>
            <a:r>
              <a:rPr lang="en-US" dirty="0" smtClean="0"/>
              <a:t> (po2=200 mm hg)and severe </a:t>
            </a:r>
            <a:r>
              <a:rPr lang="en-US" dirty="0" err="1" smtClean="0"/>
              <a:t>hypocapnea</a:t>
            </a:r>
            <a:r>
              <a:rPr lang="en-US" dirty="0" smtClean="0"/>
              <a:t>(pco2&lt;20 mm hg)  have been associated with adverse outcome, hence must be avoided.</a:t>
            </a:r>
          </a:p>
          <a:p>
            <a:pPr marL="274320" indent="-274320" fontAlgn="auto">
              <a:spcAft>
                <a:spcPts val="0"/>
              </a:spcAft>
              <a:buClr>
                <a:schemeClr val="accent3"/>
              </a:buClr>
              <a:buFont typeface="Wingdings 2"/>
              <a:buChar char=""/>
              <a:defRPr/>
            </a:pPr>
            <a:r>
              <a:rPr lang="en-US" dirty="0" smtClean="0"/>
              <a:t>Oxygen = </a:t>
            </a:r>
            <a:r>
              <a:rPr lang="en-US" dirty="0" err="1" smtClean="0"/>
              <a:t>ventilation,,rigorously</a:t>
            </a:r>
            <a:r>
              <a:rPr lang="en-US" dirty="0" smtClean="0"/>
              <a:t> controlled.</a:t>
            </a:r>
          </a:p>
          <a:p>
            <a:pPr marL="274320" indent="-274320" fontAlgn="auto">
              <a:spcAft>
                <a:spcPts val="0"/>
              </a:spcAft>
              <a:buClr>
                <a:schemeClr val="accent3"/>
              </a:buClr>
              <a:buFont typeface="Wingdings 2"/>
              <a:buChar char=""/>
              <a:defRPr/>
            </a:pPr>
            <a:r>
              <a:rPr lang="en-US" dirty="0" err="1" smtClean="0"/>
              <a:t>Hypocapnea</a:t>
            </a:r>
            <a:r>
              <a:rPr lang="en-US" dirty="0" smtClean="0"/>
              <a:t>, decrease CBF</a:t>
            </a:r>
            <a:r>
              <a:rPr lang="en-US" dirty="0" smtClean="0">
                <a:sym typeface="Wingdings" pitchFamily="2" charset="2"/>
              </a:rPr>
              <a:t>INCREASE risk of ischemic injury.</a:t>
            </a:r>
            <a:endParaRPr lang="en-US" dirty="0" smtClean="0"/>
          </a:p>
          <a:p>
            <a:pPr marL="274320" indent="-274320" fontAlgn="auto">
              <a:spcAft>
                <a:spcPts val="0"/>
              </a:spcAft>
              <a:buClr>
                <a:schemeClr val="accent3"/>
              </a:buClr>
              <a:buFont typeface="Wingdings 2"/>
              <a:buChar char=""/>
              <a:defRPr/>
            </a:pPr>
            <a:endParaRPr lang="en-US" dirty="0"/>
          </a:p>
        </p:txBody>
      </p:sp>
      <p:pic>
        <p:nvPicPr>
          <p:cNvPr id="131078" name="Picture 2" descr="P0001982"/>
          <p:cNvPicPr>
            <a:picLocks noChangeAspect="1" noChangeArrowheads="1"/>
          </p:cNvPicPr>
          <p:nvPr/>
        </p:nvPicPr>
        <p:blipFill>
          <a:blip r:embed="rId2" cstate="print"/>
          <a:srcRect/>
          <a:stretch>
            <a:fillRect/>
          </a:stretch>
        </p:blipFill>
        <p:spPr bwMode="auto">
          <a:xfrm>
            <a:off x="4865688" y="0"/>
            <a:ext cx="4278312"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808"/>
            <a:ext cx="8229600" cy="1080120"/>
          </a:xfrm>
        </p:spPr>
        <p:txBody>
          <a:bodyPr/>
          <a:lstStyle/>
          <a:p>
            <a:r>
              <a:rPr lang="en-US" sz="2800" dirty="0" smtClean="0">
                <a:latin typeface="Times New Roman" pitchFamily="18" charset="0"/>
                <a:cs typeface="Times New Roman" pitchFamily="18" charset="0"/>
              </a:rPr>
              <a:t>Indications for ventilation</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en-US" sz="3600" b="1" dirty="0" smtClean="0">
                <a:latin typeface="Times New Roman" pitchFamily="18" charset="0"/>
                <a:cs typeface="Times New Roman" pitchFamily="18" charset="0"/>
              </a:rPr>
              <a:t>CO2</a:t>
            </a:r>
            <a:r>
              <a:rPr lang="en-US" sz="5400" dirty="0" smtClean="0">
                <a:latin typeface="Arial" charset="0"/>
              </a:rPr>
              <a:t/>
            </a:r>
            <a:br>
              <a:rPr lang="en-US" sz="5400" dirty="0" smtClean="0">
                <a:latin typeface="Arial" charset="0"/>
              </a:rPr>
            </a:br>
            <a:endParaRPr lang="en-US" dirty="0"/>
          </a:p>
        </p:txBody>
      </p:sp>
      <p:sp>
        <p:nvSpPr>
          <p:cNvPr id="3" name="Content Placeholder 2"/>
          <p:cNvSpPr>
            <a:spLocks noGrp="1"/>
          </p:cNvSpPr>
          <p:nvPr>
            <p:ph idx="1"/>
          </p:nvPr>
        </p:nvSpPr>
        <p:spPr>
          <a:xfrm>
            <a:off x="457200" y="3068960"/>
            <a:ext cx="8291264" cy="3255640"/>
          </a:xfrm>
        </p:spPr>
        <p:style>
          <a:lnRef idx="1">
            <a:schemeClr val="accent1"/>
          </a:lnRef>
          <a:fillRef idx="2">
            <a:schemeClr val="accent1"/>
          </a:fillRef>
          <a:effectRef idx="1">
            <a:schemeClr val="accent1"/>
          </a:effectRef>
          <a:fontRef idx="minor">
            <a:schemeClr val="dk1"/>
          </a:fontRef>
        </p:style>
        <p:txBody>
          <a:bodyPr/>
          <a:lstStyle/>
          <a:p>
            <a:pPr>
              <a:spcBef>
                <a:spcPct val="50000"/>
              </a:spcBef>
            </a:pPr>
            <a:r>
              <a:rPr lang="en-US" sz="2800" dirty="0" smtClean="0">
                <a:latin typeface="Times New Roman" pitchFamily="18" charset="0"/>
                <a:cs typeface="Times New Roman" pitchFamily="18" charset="0"/>
              </a:rPr>
              <a:t>Frequent </a:t>
            </a:r>
            <a:r>
              <a:rPr lang="en-US" sz="2800" dirty="0" err="1" smtClean="0">
                <a:latin typeface="Times New Roman" pitchFamily="18" charset="0"/>
                <a:cs typeface="Times New Roman" pitchFamily="18" charset="0"/>
              </a:rPr>
              <a:t>apnoea</a:t>
            </a:r>
            <a:r>
              <a:rPr lang="en-US" sz="2800" dirty="0" smtClean="0">
                <a:latin typeface="Times New Roman" pitchFamily="18" charset="0"/>
                <a:cs typeface="Times New Roman" pitchFamily="18" charset="0"/>
              </a:rPr>
              <a:t>, PCO</a:t>
            </a:r>
            <a:r>
              <a:rPr lang="en-US" sz="2800" baseline="-250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&gt;7 </a:t>
            </a:r>
            <a:r>
              <a:rPr lang="en-US" sz="2800" dirty="0" err="1" smtClean="0">
                <a:latin typeface="Times New Roman" pitchFamily="18" charset="0"/>
                <a:cs typeface="Times New Roman" pitchFamily="18" charset="0"/>
              </a:rPr>
              <a:t>kPa</a:t>
            </a:r>
            <a:r>
              <a:rPr lang="en-US" sz="2800" dirty="0" smtClean="0">
                <a:latin typeface="Times New Roman" pitchFamily="18" charset="0"/>
                <a:cs typeface="Times New Roman" pitchFamily="18" charset="0"/>
              </a:rPr>
              <a:t>,</a:t>
            </a:r>
          </a:p>
          <a:p>
            <a:pPr>
              <a:spcBef>
                <a:spcPct val="50000"/>
              </a:spcBef>
            </a:pPr>
            <a:r>
              <a:rPr lang="en-US" sz="2800" dirty="0" smtClean="0">
                <a:latin typeface="Times New Roman" pitchFamily="18" charset="0"/>
                <a:cs typeface="Times New Roman" pitchFamily="18" charset="0"/>
              </a:rPr>
              <a:t>hypoventilation secondary to anticonvulsants, </a:t>
            </a:r>
            <a:r>
              <a:rPr lang="en-US" sz="2800" dirty="0" err="1" smtClean="0">
                <a:latin typeface="Times New Roman" pitchFamily="18" charset="0"/>
                <a:cs typeface="Times New Roman" pitchFamily="18" charset="0"/>
              </a:rPr>
              <a:t>meconium</a:t>
            </a:r>
            <a:r>
              <a:rPr lang="en-US" sz="2800" dirty="0" smtClean="0">
                <a:latin typeface="Times New Roman" pitchFamily="18" charset="0"/>
                <a:cs typeface="Times New Roman" pitchFamily="18" charset="0"/>
              </a:rPr>
              <a:t> aspiration syndrome/pulmonary hypertension</a:t>
            </a:r>
          </a:p>
          <a:p>
            <a:pPr>
              <a:spcBef>
                <a:spcPct val="50000"/>
              </a:spcBef>
            </a:pPr>
            <a:r>
              <a:rPr lang="en-US" sz="2800" dirty="0" smtClean="0">
                <a:latin typeface="Times New Roman" pitchFamily="18" charset="0"/>
                <a:cs typeface="Times New Roman" pitchFamily="18" charset="0"/>
              </a:rPr>
              <a:t>	</a:t>
            </a:r>
            <a:r>
              <a:rPr lang="en-US" sz="2800" b="1" dirty="0" smtClean="0">
                <a:solidFill>
                  <a:schemeClr val="tx1"/>
                </a:solidFill>
                <a:latin typeface="Times New Roman" pitchFamily="18" charset="0"/>
                <a:cs typeface="Times New Roman" pitchFamily="18" charset="0"/>
              </a:rPr>
              <a:t>Maintain PCO</a:t>
            </a:r>
            <a:r>
              <a:rPr lang="en-US" sz="2800" b="1" baseline="-25000" dirty="0" smtClean="0">
                <a:solidFill>
                  <a:schemeClr val="tx1"/>
                </a:solidFill>
                <a:latin typeface="Times New Roman" pitchFamily="18" charset="0"/>
                <a:cs typeface="Times New Roman" pitchFamily="18" charset="0"/>
              </a:rPr>
              <a:t>2 </a:t>
            </a:r>
            <a:r>
              <a:rPr lang="en-US" sz="2800" b="1" dirty="0" smtClean="0">
                <a:solidFill>
                  <a:schemeClr val="tx1"/>
                </a:solidFill>
                <a:latin typeface="Times New Roman" pitchFamily="18" charset="0"/>
                <a:cs typeface="Times New Roman" pitchFamily="18" charset="0"/>
              </a:rPr>
              <a:t>4.0-6.5 </a:t>
            </a:r>
            <a:r>
              <a:rPr lang="en-US" sz="2800" b="1" dirty="0" err="1" smtClean="0">
                <a:solidFill>
                  <a:schemeClr val="tx1"/>
                </a:solidFill>
                <a:latin typeface="Times New Roman" pitchFamily="18" charset="0"/>
                <a:cs typeface="Times New Roman" pitchFamily="18" charset="0"/>
              </a:rPr>
              <a:t>kPa</a:t>
            </a:r>
            <a:endParaRPr lang="en-US" sz="2800" b="1" dirty="0" smtClean="0">
              <a:solidFill>
                <a:schemeClr val="tx1"/>
              </a:solidFill>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smtClean="0"/>
              <a:t>Cardiac dysfunction</a:t>
            </a:r>
          </a:p>
        </p:txBody>
      </p:sp>
      <p:sp>
        <p:nvSpPr>
          <p:cNvPr id="132099" name="Content Placeholder 2"/>
          <p:cNvSpPr>
            <a:spLocks noGrp="1"/>
          </p:cNvSpPr>
          <p:nvPr>
            <p:ph idx="1"/>
          </p:nvPr>
        </p:nvSpPr>
        <p:spPr>
          <a:xfrm>
            <a:off x="457200" y="2924175"/>
            <a:ext cx="7427913" cy="3532188"/>
          </a:xfrm>
        </p:spPr>
        <p:txBody>
          <a:bodyPr/>
          <a:lstStyle/>
          <a:p>
            <a:r>
              <a:rPr lang="en-US" smtClean="0"/>
              <a:t>Decrease ventricular function</a:t>
            </a:r>
          </a:p>
          <a:p>
            <a:r>
              <a:rPr lang="en-US" smtClean="0"/>
              <a:t>Abnormalities of rate and rhythm</a:t>
            </a:r>
          </a:p>
          <a:p>
            <a:r>
              <a:rPr lang="en-US" smtClean="0"/>
              <a:t>TR</a:t>
            </a:r>
          </a:p>
          <a:p>
            <a:r>
              <a:rPr lang="en-US" smtClean="0"/>
              <a:t>Hypotension</a:t>
            </a:r>
          </a:p>
          <a:p>
            <a:r>
              <a:rPr lang="en-US" sz="2800" smtClean="0">
                <a:latin typeface="Arial" pitchFamily="34" charset="0"/>
              </a:rPr>
              <a:t>Maintain mean arterial pressure &gt;40 mmHg in term infants</a:t>
            </a:r>
            <a:endParaRPr lang="en-US" smtClean="0"/>
          </a:p>
          <a:p>
            <a:r>
              <a:rPr lang="en-US" smtClean="0"/>
              <a:t>Ionotropic support may be required.</a:t>
            </a:r>
          </a:p>
        </p:txBody>
      </p:sp>
      <p:pic>
        <p:nvPicPr>
          <p:cNvPr id="132100" name="Picture 2" descr="http://www.cdc.gov/ncbddd/features/images/pulse-oximetry-newborn-screening.jpg"/>
          <p:cNvPicPr>
            <a:picLocks noChangeAspect="1" noChangeArrowheads="1"/>
          </p:cNvPicPr>
          <p:nvPr/>
        </p:nvPicPr>
        <p:blipFill>
          <a:blip r:embed="rId2" cstate="print"/>
          <a:srcRect/>
          <a:stretch>
            <a:fillRect/>
          </a:stretch>
        </p:blipFill>
        <p:spPr bwMode="auto">
          <a:xfrm>
            <a:off x="6115050" y="0"/>
            <a:ext cx="3028950" cy="170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123728" y="404664"/>
            <a:ext cx="3816151" cy="769938"/>
          </a:xfrm>
        </p:spPr>
        <p:style>
          <a:lnRef idx="2">
            <a:schemeClr val="accent2"/>
          </a:lnRef>
          <a:fillRef idx="1">
            <a:schemeClr val="lt1"/>
          </a:fillRef>
          <a:effectRef idx="0">
            <a:schemeClr val="accent2"/>
          </a:effectRef>
          <a:fontRef idx="minor">
            <a:schemeClr val="dk1"/>
          </a:fontRef>
        </p:style>
        <p:txBody>
          <a:bodyPr>
            <a:normAutofit/>
          </a:bodyPr>
          <a:lstStyle/>
          <a:p>
            <a:pPr fontAlgn="auto">
              <a:spcAft>
                <a:spcPts val="0"/>
              </a:spcAft>
              <a:defRPr/>
            </a:pP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Preconceptional</a:t>
            </a:r>
            <a:endParaRPr lang="en-US" sz="4000" dirty="0">
              <a:solidFill>
                <a:srgbClr val="FF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457200" y="1609725"/>
          <a:ext cx="7499176" cy="484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6481" name="Picture 1" descr="C:\Users\Dr.Rajiv\Desktop\FOTO\94394326.jpg"/>
          <p:cNvPicPr>
            <a:picLocks noChangeAspect="1" noChangeArrowheads="1"/>
          </p:cNvPicPr>
          <p:nvPr/>
        </p:nvPicPr>
        <p:blipFill>
          <a:blip r:embed="rId9" cstate="print"/>
          <a:srcRect/>
          <a:stretch>
            <a:fillRect/>
          </a:stretch>
        </p:blipFill>
        <p:spPr bwMode="auto">
          <a:xfrm>
            <a:off x="3491880" y="3717032"/>
            <a:ext cx="1700864" cy="12981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512763"/>
            <a:ext cx="7772400" cy="914400"/>
          </a:xfrm>
        </p:spPr>
        <p:txBody>
          <a:bodyPr/>
          <a:lstStyle/>
          <a:p>
            <a:pPr>
              <a:defRPr/>
            </a:pPr>
            <a:r>
              <a:rPr lang="en-US" dirty="0" err="1" smtClean="0">
                <a:ea typeface="ＭＳ Ｐゴシック" charset="0"/>
              </a:rPr>
              <a:t>nirs</a:t>
            </a:r>
            <a:endParaRPr lang="en-US" dirty="0">
              <a:ea typeface="ＭＳ Ｐゴシック" charset="0"/>
            </a:endParaRPr>
          </a:p>
        </p:txBody>
      </p:sp>
      <p:sp>
        <p:nvSpPr>
          <p:cNvPr id="90115" name="Text Placeholder 2"/>
          <p:cNvSpPr>
            <a:spLocks noGrp="1"/>
          </p:cNvSpPr>
          <p:nvPr>
            <p:ph type="body" idx="1"/>
          </p:nvPr>
        </p:nvSpPr>
        <p:spPr>
          <a:xfrm>
            <a:off x="457200" y="1809750"/>
            <a:ext cx="4040188" cy="639763"/>
          </a:xfrm>
        </p:spPr>
        <p:txBody>
          <a:bodyPr/>
          <a:lstStyle/>
          <a:p>
            <a:pPr marL="73025"/>
            <a:endParaRPr lang="en-US" smtClean="0"/>
          </a:p>
        </p:txBody>
      </p:sp>
      <p:sp>
        <p:nvSpPr>
          <p:cNvPr id="90116" name="Text Placeholder 3"/>
          <p:cNvSpPr>
            <a:spLocks noGrp="1"/>
          </p:cNvSpPr>
          <p:nvPr>
            <p:ph type="body" sz="half" idx="3"/>
          </p:nvPr>
        </p:nvSpPr>
        <p:spPr>
          <a:xfrm>
            <a:off x="4645025" y="1809750"/>
            <a:ext cx="4041775" cy="639763"/>
          </a:xfrm>
        </p:spPr>
        <p:txBody>
          <a:bodyPr/>
          <a:lstStyle/>
          <a:p>
            <a:pPr marL="73025"/>
            <a:endParaRPr lang="en-US" smtClean="0"/>
          </a:p>
        </p:txBody>
      </p:sp>
      <p:pic>
        <p:nvPicPr>
          <p:cNvPr id="90117" name="Picture 3"/>
          <p:cNvPicPr>
            <a:picLocks noGrp="1" noChangeAspect="1" noChangeArrowheads="1"/>
          </p:cNvPicPr>
          <p:nvPr>
            <p:ph sz="quarter" idx="2"/>
          </p:nvPr>
        </p:nvPicPr>
        <p:blipFill>
          <a:blip r:embed="rId2" cstate="print"/>
          <a:srcRect/>
          <a:stretch>
            <a:fillRect/>
          </a:stretch>
        </p:blipFill>
        <p:spPr>
          <a:xfrm>
            <a:off x="457200" y="1447800"/>
            <a:ext cx="4040188" cy="5181600"/>
          </a:xfrm>
          <a:noFill/>
        </p:spPr>
      </p:pic>
      <p:pic>
        <p:nvPicPr>
          <p:cNvPr id="90118" name="Picture 2"/>
          <p:cNvPicPr>
            <a:picLocks noGrp="1" noChangeAspect="1" noChangeArrowheads="1"/>
          </p:cNvPicPr>
          <p:nvPr>
            <p:ph sz="quarter" idx="4"/>
          </p:nvPr>
        </p:nvPicPr>
        <p:blipFill>
          <a:blip r:embed="rId3" cstate="print"/>
          <a:srcRect/>
          <a:stretch>
            <a:fillRect/>
          </a:stretch>
        </p:blipFill>
        <p:spPr>
          <a:xfrm>
            <a:off x="4724400" y="4191000"/>
            <a:ext cx="3648075" cy="2476500"/>
          </a:xfrm>
          <a:noFill/>
        </p:spPr>
      </p:pic>
      <p:pic>
        <p:nvPicPr>
          <p:cNvPr id="90119" name="Picture 3"/>
          <p:cNvPicPr>
            <a:picLocks noChangeAspect="1" noChangeArrowheads="1"/>
          </p:cNvPicPr>
          <p:nvPr/>
        </p:nvPicPr>
        <p:blipFill>
          <a:blip r:embed="rId4" cstate="print"/>
          <a:srcRect/>
          <a:stretch>
            <a:fillRect/>
          </a:stretch>
        </p:blipFill>
        <p:spPr bwMode="auto">
          <a:xfrm>
            <a:off x="4800600" y="1295400"/>
            <a:ext cx="3381375"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ea typeface="ＭＳ Ｐゴシック" charset="0"/>
            </a:endParaRPr>
          </a:p>
        </p:txBody>
      </p:sp>
      <p:pic>
        <p:nvPicPr>
          <p:cNvPr id="89091" name="Picture 2"/>
          <p:cNvPicPr>
            <a:picLocks noGrp="1" noChangeAspect="1" noChangeArrowheads="1"/>
          </p:cNvPicPr>
          <p:nvPr>
            <p:ph idx="1"/>
          </p:nvPr>
        </p:nvPicPr>
        <p:blipFill>
          <a:blip r:embed="rId2" cstate="print"/>
          <a:srcRect/>
          <a:stretch>
            <a:fillRect/>
          </a:stretch>
        </p:blipFill>
        <p:spPr>
          <a:xfrm>
            <a:off x="251520" y="4005064"/>
            <a:ext cx="8640960" cy="2664296"/>
          </a:xfrm>
          <a:noFill/>
        </p:spPr>
      </p:pic>
      <p:pic>
        <p:nvPicPr>
          <p:cNvPr id="89092" name="Picture 3"/>
          <p:cNvPicPr>
            <a:picLocks noChangeAspect="1" noChangeArrowheads="1"/>
          </p:cNvPicPr>
          <p:nvPr/>
        </p:nvPicPr>
        <p:blipFill>
          <a:blip r:embed="rId3" cstate="print"/>
          <a:srcRect/>
          <a:stretch>
            <a:fillRect/>
          </a:stretch>
        </p:blipFill>
        <p:spPr bwMode="auto">
          <a:xfrm>
            <a:off x="4067944" y="0"/>
            <a:ext cx="3923928" cy="3952051"/>
          </a:xfrm>
          <a:prstGeom prst="rect">
            <a:avLst/>
          </a:prstGeom>
          <a:noFill/>
          <a:ln w="9525">
            <a:noFill/>
            <a:miter lim="800000"/>
            <a:headEnd/>
            <a:tailEnd/>
          </a:ln>
        </p:spPr>
      </p:pic>
      <p:pic>
        <p:nvPicPr>
          <p:cNvPr id="89093" name="Picture 4"/>
          <p:cNvPicPr>
            <a:picLocks noChangeAspect="1" noChangeArrowheads="1"/>
          </p:cNvPicPr>
          <p:nvPr/>
        </p:nvPicPr>
        <p:blipFill>
          <a:blip r:embed="rId4" cstate="print"/>
          <a:srcRect/>
          <a:stretch>
            <a:fillRect/>
          </a:stretch>
        </p:blipFill>
        <p:spPr bwMode="auto">
          <a:xfrm>
            <a:off x="0" y="0"/>
            <a:ext cx="4048125" cy="397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smtClean="0"/>
              <a:t>FLUID  &amp; Metabolism</a:t>
            </a:r>
          </a:p>
        </p:txBody>
      </p:sp>
      <p:sp>
        <p:nvSpPr>
          <p:cNvPr id="3" name="Content Placeholder 2"/>
          <p:cNvSpPr>
            <a:spLocks noGrp="1"/>
          </p:cNvSpPr>
          <p:nvPr>
            <p:ph idx="1"/>
          </p:nvPr>
        </p:nvSpPr>
        <p:spPr>
          <a:xfrm>
            <a:off x="179512" y="2924944"/>
            <a:ext cx="8568952" cy="3672408"/>
          </a:xfrm>
          <a:ln/>
        </p:spPr>
        <p:style>
          <a:lnRef idx="1">
            <a:schemeClr val="accent2"/>
          </a:lnRef>
          <a:fillRef idx="2">
            <a:schemeClr val="accent2"/>
          </a:fillRef>
          <a:effectRef idx="1">
            <a:schemeClr val="accent2"/>
          </a:effectRef>
          <a:fontRef idx="minor">
            <a:schemeClr val="dk1"/>
          </a:fontRef>
        </p:style>
        <p:txBody>
          <a:bodyPr>
            <a:normAutofit/>
          </a:bodyPr>
          <a:lstStyle/>
          <a:p>
            <a:pPr marL="274320" indent="-274320" algn="just" fontAlgn="auto">
              <a:spcBef>
                <a:spcPct val="50000"/>
              </a:spcBef>
              <a:spcAft>
                <a:spcPts val="0"/>
              </a:spcAft>
              <a:buClr>
                <a:schemeClr val="accent3"/>
              </a:buClr>
              <a:buFont typeface="Wingdings 2"/>
              <a:buChar char=""/>
              <a:defRPr/>
            </a:pPr>
            <a:r>
              <a:rPr lang="en-US" sz="2800" dirty="0" smtClean="0">
                <a:latin typeface="Times New Roman" pitchFamily="18" charset="0"/>
                <a:cs typeface="Times New Roman" pitchFamily="18" charset="0"/>
              </a:rPr>
              <a:t>Restrict to 20% less than maintenance electrolytes for first 48 hours (anticipating SIADH or renal failure) 			</a:t>
            </a:r>
          </a:p>
          <a:p>
            <a:pPr marL="274320" indent="-274320" algn="just" fontAlgn="auto">
              <a:spcBef>
                <a:spcPct val="50000"/>
              </a:spcBef>
              <a:spcAft>
                <a:spcPts val="0"/>
              </a:spcAft>
              <a:buClr>
                <a:schemeClr val="accent3"/>
              </a:buClr>
              <a:buFont typeface="Wingdings 2"/>
              <a:buChar char=""/>
              <a:defRPr/>
            </a:pPr>
            <a:r>
              <a:rPr lang="en-US" sz="2800" dirty="0" smtClean="0">
                <a:latin typeface="Times New Roman" pitchFamily="18" charset="0"/>
                <a:cs typeface="Times New Roman" pitchFamily="18" charset="0"/>
              </a:rPr>
              <a:t>Aim for neutral fluid balance (</a:t>
            </a:r>
            <a:r>
              <a:rPr lang="en-US" sz="2800" dirty="0" err="1" smtClean="0">
                <a:latin typeface="Times New Roman" pitchFamily="18" charset="0"/>
                <a:cs typeface="Times New Roman" pitchFamily="18" charset="0"/>
              </a:rPr>
              <a:t>I.e</a:t>
            </a:r>
            <a:r>
              <a:rPr lang="en-US" sz="2800" dirty="0" smtClean="0">
                <a:latin typeface="Times New Roman" pitchFamily="18" charset="0"/>
                <a:cs typeface="Times New Roman" pitchFamily="18" charset="0"/>
              </a:rPr>
              <a:t> replacement of losses)</a:t>
            </a:r>
          </a:p>
          <a:p>
            <a:pPr marL="274320" indent="-274320" algn="just" fontAlgn="auto">
              <a:spcBef>
                <a:spcPct val="50000"/>
              </a:spcBef>
              <a:spcAft>
                <a:spcPts val="0"/>
              </a:spcAft>
              <a:buClr>
                <a:schemeClr val="accent3"/>
              </a:buClr>
              <a:buFont typeface="Wingdings 2"/>
              <a:buChar char=""/>
              <a:defRPr/>
            </a:pPr>
            <a:r>
              <a:rPr lang="en-US" sz="2800" dirty="0" smtClean="0">
                <a:latin typeface="Times New Roman" pitchFamily="18" charset="0"/>
                <a:cs typeface="Times New Roman" pitchFamily="18" charset="0"/>
              </a:rPr>
              <a:t>Treat hypocalcaemia if Ca&lt; 1.7 </a:t>
            </a:r>
            <a:r>
              <a:rPr lang="en-US" sz="2800" dirty="0" err="1" smtClean="0">
                <a:latin typeface="Times New Roman" pitchFamily="18" charset="0"/>
                <a:cs typeface="Times New Roman" pitchFamily="18" charset="0"/>
              </a:rPr>
              <a:t>mmol</a:t>
            </a:r>
            <a:endParaRPr lang="en-US" sz="2800" dirty="0" smtClean="0">
              <a:latin typeface="Times New Roman" pitchFamily="18" charset="0"/>
              <a:cs typeface="Times New Roman" pitchFamily="18" charset="0"/>
            </a:endParaRPr>
          </a:p>
          <a:p>
            <a:pPr marL="274320" indent="-274320" algn="just" fontAlgn="auto">
              <a:spcAft>
                <a:spcPts val="0"/>
              </a:spcAft>
              <a:buClr>
                <a:schemeClr val="accent3"/>
              </a:buClr>
              <a:buFont typeface="Wingdings 2"/>
              <a:buChar char=""/>
              <a:defRPr/>
            </a:pPr>
            <a:r>
              <a:rPr lang="en-US" dirty="0" smtClean="0">
                <a:latin typeface="Times New Roman" pitchFamily="18" charset="0"/>
                <a:cs typeface="Times New Roman" pitchFamily="18" charset="0"/>
              </a:rPr>
              <a:t>Maintain </a:t>
            </a:r>
            <a:r>
              <a:rPr lang="en-US" dirty="0" err="1" smtClean="0">
                <a:latin typeface="Times New Roman" pitchFamily="18" charset="0"/>
                <a:cs typeface="Times New Roman" pitchFamily="18" charset="0"/>
              </a:rPr>
              <a:t>normoglycemia</a:t>
            </a:r>
            <a:endParaRPr lang="en-US" dirty="0" smtClean="0">
              <a:latin typeface="Times New Roman" pitchFamily="18" charset="0"/>
              <a:cs typeface="Times New Roman" pitchFamily="18" charset="0"/>
            </a:endParaRPr>
          </a:p>
          <a:p>
            <a:pPr marL="274320" indent="-274320" algn="just" fontAlgn="auto">
              <a:spcAft>
                <a:spcPts val="0"/>
              </a:spcAft>
              <a:buClr>
                <a:schemeClr val="accent3"/>
              </a:buClr>
              <a:buFont typeface="Wingdings 2"/>
              <a:buChar char=""/>
              <a:defRPr/>
            </a:pPr>
            <a:r>
              <a:rPr lang="en-US" dirty="0" smtClean="0">
                <a:latin typeface="Times New Roman" pitchFamily="18" charset="0"/>
                <a:cs typeface="Times New Roman" pitchFamily="18" charset="0"/>
              </a:rPr>
              <a:t>Provide adequate protein and caloric intake</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err="1" smtClean="0"/>
              <a:t>Coagulopathy</a:t>
            </a:r>
            <a:r>
              <a:rPr lang="en-US" dirty="0" smtClean="0"/>
              <a:t> and other organ damage</a:t>
            </a:r>
            <a:endParaRPr lang="en-US" dirty="0"/>
          </a:p>
        </p:txBody>
      </p:sp>
      <p:sp>
        <p:nvSpPr>
          <p:cNvPr id="3" name="Content Placeholder 2"/>
          <p:cNvSpPr>
            <a:spLocks noGrp="1"/>
          </p:cNvSpPr>
          <p:nvPr>
            <p:ph idx="1"/>
          </p:nvPr>
        </p:nvSpPr>
        <p:spPr>
          <a:xfrm>
            <a:off x="323850" y="2852738"/>
            <a:ext cx="7777163" cy="3671887"/>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274320" indent="-274320" fontAlgn="auto">
              <a:spcAft>
                <a:spcPts val="0"/>
              </a:spcAft>
              <a:buClr>
                <a:schemeClr val="accent3"/>
              </a:buClr>
              <a:buFont typeface="Wingdings 2"/>
              <a:buChar char=""/>
              <a:defRPr/>
            </a:pPr>
            <a:r>
              <a:rPr lang="en-US" dirty="0" smtClean="0"/>
              <a:t>HIE can lead to DIC, decrease level of coagulation factors and </a:t>
            </a:r>
            <a:r>
              <a:rPr lang="en-US" dirty="0" err="1" smtClean="0"/>
              <a:t>thrombocytes.</a:t>
            </a:r>
            <a:r>
              <a:rPr lang="en-US" dirty="0" err="1" smtClean="0">
                <a:sym typeface="Wingdings" pitchFamily="2" charset="2"/>
              </a:rPr>
              <a:t>prolonged</a:t>
            </a:r>
            <a:r>
              <a:rPr lang="en-US" dirty="0" smtClean="0">
                <a:sym typeface="Wingdings" pitchFamily="2" charset="2"/>
              </a:rPr>
              <a:t> bleeding time</a:t>
            </a:r>
          </a:p>
          <a:p>
            <a:pPr marL="274320" indent="-274320" fontAlgn="auto">
              <a:spcAft>
                <a:spcPts val="0"/>
              </a:spcAft>
              <a:buClr>
                <a:schemeClr val="accent3"/>
              </a:buClr>
              <a:buFont typeface="Wingdings 2"/>
              <a:buChar char=""/>
              <a:defRPr/>
            </a:pPr>
            <a:r>
              <a:rPr lang="en-US" dirty="0" smtClean="0">
                <a:sym typeface="Wingdings" pitchFamily="2" charset="2"/>
              </a:rPr>
              <a:t>ATN temporary, resolve over 1 week time.</a:t>
            </a:r>
          </a:p>
          <a:p>
            <a:pPr marL="274320" indent="-274320" fontAlgn="auto">
              <a:spcAft>
                <a:spcPts val="0"/>
              </a:spcAft>
              <a:buClr>
                <a:schemeClr val="accent3"/>
              </a:buClr>
              <a:buFont typeface="Wingdings 2"/>
              <a:buChar char=""/>
              <a:defRPr/>
            </a:pPr>
            <a:r>
              <a:rPr lang="en-US" dirty="0" smtClean="0">
                <a:sym typeface="Wingdings" pitchFamily="2" charset="2"/>
              </a:rPr>
              <a:t>Renal damage vary from mild to severe renal </a:t>
            </a:r>
            <a:r>
              <a:rPr lang="en-US" dirty="0" err="1" smtClean="0">
                <a:sym typeface="Wingdings" pitchFamily="2" charset="2"/>
              </a:rPr>
              <a:t>failure,however</a:t>
            </a:r>
            <a:r>
              <a:rPr lang="en-US" dirty="0" smtClean="0">
                <a:sym typeface="Wingdings" pitchFamily="2" charset="2"/>
              </a:rPr>
              <a:t> </a:t>
            </a:r>
            <a:r>
              <a:rPr lang="en-US" dirty="0" err="1" smtClean="0">
                <a:sym typeface="Wingdings" pitchFamily="2" charset="2"/>
              </a:rPr>
              <a:t>permenent</a:t>
            </a:r>
            <a:r>
              <a:rPr lang="en-US" dirty="0" smtClean="0">
                <a:sym typeface="Wingdings" pitchFamily="2" charset="2"/>
              </a:rPr>
              <a:t> damage is very rare.</a:t>
            </a:r>
          </a:p>
          <a:p>
            <a:pPr marL="274320" indent="-274320" fontAlgn="auto">
              <a:spcAft>
                <a:spcPts val="0"/>
              </a:spcAft>
              <a:buClr>
                <a:schemeClr val="accent3"/>
              </a:buClr>
              <a:buFont typeface="Wingdings 2"/>
              <a:buChar char=""/>
              <a:defRPr/>
            </a:pPr>
            <a:r>
              <a:rPr lang="en-US" dirty="0" smtClean="0">
                <a:sym typeface="Wingdings" pitchFamily="2" charset="2"/>
              </a:rPr>
              <a:t>Liver enzyme: elevated due to damage.</a:t>
            </a:r>
          </a:p>
          <a:p>
            <a:pPr marL="274320" indent="-274320" fontAlgn="auto">
              <a:spcAft>
                <a:spcPts val="0"/>
              </a:spcAft>
              <a:buClr>
                <a:schemeClr val="accent3"/>
              </a:buClr>
              <a:buFont typeface="Wingdings 2"/>
              <a:buChar char=""/>
              <a:defRPr/>
            </a:pPr>
            <a:r>
              <a:rPr lang="en-US" dirty="0" err="1" smtClean="0">
                <a:sym typeface="Wingdings" pitchFamily="2" charset="2"/>
              </a:rPr>
              <a:t>Hypocalcemia</a:t>
            </a:r>
            <a:endParaRPr lang="en-US" dirty="0" smtClean="0">
              <a:sym typeface="Wingdings" pitchFamily="2" charset="2"/>
            </a:endParaRPr>
          </a:p>
          <a:p>
            <a:pPr marL="274320" indent="-274320" fontAlgn="auto">
              <a:spcAft>
                <a:spcPts val="0"/>
              </a:spcAft>
              <a:buClr>
                <a:schemeClr val="accent3"/>
              </a:buClr>
              <a:buFont typeface="Wingdings 2"/>
              <a:buChar char=""/>
              <a:defRPr/>
            </a:pPr>
            <a:r>
              <a:rPr lang="en-US" dirty="0" err="1" smtClean="0">
                <a:sym typeface="Wingdings" pitchFamily="2" charset="2"/>
              </a:rPr>
              <a:t>Hypomagnesemia</a:t>
            </a:r>
            <a:endParaRPr lang="en-US" dirty="0" smtClean="0">
              <a:sym typeface="Wingdings" pitchFamily="2" charset="2"/>
            </a:endParaRPr>
          </a:p>
          <a:p>
            <a:pPr marL="274320" indent="-274320" fontAlgn="auto">
              <a:spcAft>
                <a:spcPts val="0"/>
              </a:spcAft>
              <a:buClr>
                <a:schemeClr val="accent3"/>
              </a:buClr>
              <a:buFont typeface="Wingdings 2"/>
              <a:buChar char=""/>
              <a:defRPr/>
            </a:pPr>
            <a:r>
              <a:rPr lang="en-US" dirty="0" smtClean="0">
                <a:sym typeface="Wingdings" pitchFamily="2" charset="2"/>
              </a:rPr>
              <a:t>Sodium abnormalities</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4000" r="-24000"/>
          </a:stretch>
        </a:blipFill>
        <a:effectLst/>
      </p:bgPr>
    </p:bg>
    <p:spTree>
      <p:nvGrpSpPr>
        <p:cNvPr id="1" name=""/>
        <p:cNvGrpSpPr/>
        <p:nvPr/>
      </p:nvGrpSpPr>
      <p:grpSpPr>
        <a:xfrm>
          <a:off x="0" y="0"/>
          <a:ext cx="0" cy="0"/>
          <a:chOff x="0" y="0"/>
          <a:chExt cx="0" cy="0"/>
        </a:xfrm>
      </p:grpSpPr>
      <p:graphicFrame>
        <p:nvGraphicFramePr>
          <p:cNvPr id="4" name="Diagram 3"/>
          <p:cNvGraphicFramePr/>
          <p:nvPr/>
        </p:nvGraphicFramePr>
        <p:xfrm>
          <a:off x="899592" y="4365104"/>
          <a:ext cx="6480720"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p:cNvPicPr>
            <a:picLocks noChangeAspect="1" noChangeArrowheads="1"/>
          </p:cNvPicPr>
          <p:nvPr/>
        </p:nvPicPr>
        <p:blipFill>
          <a:blip r:embed="rId8" cstate="print"/>
          <a:srcRect/>
          <a:stretch>
            <a:fillRect/>
          </a:stretch>
        </p:blipFill>
        <p:spPr bwMode="auto">
          <a:xfrm>
            <a:off x="2915816" y="1628800"/>
            <a:ext cx="3528392" cy="23194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3"/>
          <p:cNvSpPr>
            <a:spLocks noGrp="1"/>
          </p:cNvSpPr>
          <p:nvPr>
            <p:ph type="title"/>
          </p:nvPr>
        </p:nvSpPr>
        <p:spPr>
          <a:xfrm>
            <a:off x="251520" y="692696"/>
            <a:ext cx="7632848" cy="1080120"/>
          </a:xfrm>
        </p:spPr>
        <p:style>
          <a:lnRef idx="1">
            <a:schemeClr val="accent2"/>
          </a:lnRef>
          <a:fillRef idx="2">
            <a:schemeClr val="accent2"/>
          </a:fillRef>
          <a:effectRef idx="1">
            <a:schemeClr val="accent2"/>
          </a:effectRef>
          <a:fontRef idx="minor">
            <a:schemeClr val="dk1"/>
          </a:fontRef>
        </p:style>
        <p:txBody>
          <a:bodyPr/>
          <a:lstStyle/>
          <a:p>
            <a:pPr fontAlgn="auto">
              <a:spcAft>
                <a:spcPts val="0"/>
              </a:spcAft>
              <a:defRPr/>
            </a:pPr>
            <a:r>
              <a:rPr lang="en-US" sz="2800" dirty="0" smtClean="0">
                <a:latin typeface="Times New Roman" pitchFamily="18" charset="0"/>
                <a:cs typeface="Times New Roman" pitchFamily="18" charset="0"/>
              </a:rPr>
              <a:t>Timeframe of potential strategies for </a:t>
            </a:r>
            <a:r>
              <a:rPr lang="en-US" sz="2800" dirty="0" err="1" smtClean="0">
                <a:latin typeface="Times New Roman" pitchFamily="18" charset="0"/>
                <a:cs typeface="Times New Roman" pitchFamily="18" charset="0"/>
              </a:rPr>
              <a:t>neuroprotection</a:t>
            </a:r>
            <a:endParaRPr lang="en-US" sz="2800" dirty="0" smtClean="0">
              <a:latin typeface="Times New Roman" pitchFamily="18" charset="0"/>
              <a:cs typeface="Times New Roman" pitchFamily="18" charset="0"/>
            </a:endParaRPr>
          </a:p>
        </p:txBody>
      </p:sp>
      <p:pic>
        <p:nvPicPr>
          <p:cNvPr id="136195" name="Picture 2"/>
          <p:cNvPicPr>
            <a:picLocks noChangeAspect="1" noChangeArrowheads="1"/>
          </p:cNvPicPr>
          <p:nvPr/>
        </p:nvPicPr>
        <p:blipFill>
          <a:blip r:embed="rId3" cstate="print"/>
          <a:srcRect/>
          <a:stretch>
            <a:fillRect/>
          </a:stretch>
        </p:blipFill>
        <p:spPr bwMode="auto">
          <a:xfrm>
            <a:off x="395288" y="3213100"/>
            <a:ext cx="7477125" cy="34290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990600" y="228600"/>
            <a:ext cx="7772400" cy="838200"/>
          </a:xfrm>
        </p:spPr>
        <p:txBody>
          <a:bodyPr/>
          <a:lstStyle/>
          <a:p>
            <a:pPr fontAlgn="auto">
              <a:spcAft>
                <a:spcPts val="0"/>
              </a:spcAft>
              <a:defRPr/>
            </a:pPr>
            <a:r>
              <a:rPr lang="en-US" sz="3600" dirty="0" smtClean="0">
                <a:solidFill>
                  <a:schemeClr val="accent1"/>
                </a:solidFill>
              </a:rPr>
              <a:t>HIE : PROPOSED INTERVENTIONS </a:t>
            </a:r>
          </a:p>
        </p:txBody>
      </p:sp>
      <p:sp>
        <p:nvSpPr>
          <p:cNvPr id="276483" name="Oval 3"/>
          <p:cNvSpPr>
            <a:spLocks noChangeArrowheads="1"/>
          </p:cNvSpPr>
          <p:nvPr/>
        </p:nvSpPr>
        <p:spPr bwMode="auto">
          <a:xfrm>
            <a:off x="3581400" y="1143000"/>
            <a:ext cx="2286000" cy="2133600"/>
          </a:xfrm>
          <a:prstGeom prst="ellipse">
            <a:avLst/>
          </a:prstGeom>
          <a:solidFill>
            <a:srgbClr val="E41C55"/>
          </a:solidFill>
          <a:ln w="9525" algn="ctr">
            <a:solidFill>
              <a:schemeClr val="tx1"/>
            </a:solidFill>
            <a:round/>
            <a:headEnd/>
            <a:tailEnd/>
          </a:ln>
        </p:spPr>
        <p:txBody>
          <a:bodyPr anchor="ctr">
            <a:spAutoFit/>
          </a:bodyPr>
          <a:lstStyle/>
          <a:p>
            <a:endParaRPr lang="en-US">
              <a:latin typeface="Constantia" pitchFamily="18" charset="0"/>
            </a:endParaRPr>
          </a:p>
        </p:txBody>
      </p:sp>
      <p:sp>
        <p:nvSpPr>
          <p:cNvPr id="276484" name="Oval 4"/>
          <p:cNvSpPr>
            <a:spLocks noChangeArrowheads="1"/>
          </p:cNvSpPr>
          <p:nvPr/>
        </p:nvSpPr>
        <p:spPr bwMode="auto">
          <a:xfrm>
            <a:off x="5410200" y="1981200"/>
            <a:ext cx="2286000" cy="2209800"/>
          </a:xfrm>
          <a:prstGeom prst="ellipse">
            <a:avLst/>
          </a:prstGeom>
          <a:solidFill>
            <a:srgbClr val="FFFF00"/>
          </a:solidFill>
          <a:ln w="9525" algn="ctr">
            <a:solidFill>
              <a:schemeClr val="tx1"/>
            </a:solidFill>
            <a:round/>
            <a:headEnd/>
            <a:tailEnd/>
          </a:ln>
        </p:spPr>
        <p:txBody>
          <a:bodyPr anchor="ctr">
            <a:spAutoFit/>
          </a:bodyPr>
          <a:lstStyle/>
          <a:p>
            <a:endParaRPr lang="en-US">
              <a:latin typeface="Constantia" pitchFamily="18" charset="0"/>
            </a:endParaRPr>
          </a:p>
        </p:txBody>
      </p:sp>
      <p:sp>
        <p:nvSpPr>
          <p:cNvPr id="276485" name="Oval 5"/>
          <p:cNvSpPr>
            <a:spLocks noChangeArrowheads="1"/>
          </p:cNvSpPr>
          <p:nvPr/>
        </p:nvSpPr>
        <p:spPr bwMode="auto">
          <a:xfrm>
            <a:off x="5486400" y="3810000"/>
            <a:ext cx="2362200" cy="2209800"/>
          </a:xfrm>
          <a:prstGeom prst="ellipse">
            <a:avLst/>
          </a:prstGeom>
          <a:solidFill>
            <a:srgbClr val="00FF00"/>
          </a:solidFill>
          <a:ln w="9525" algn="ctr">
            <a:solidFill>
              <a:schemeClr val="tx1"/>
            </a:solidFill>
            <a:round/>
            <a:headEnd/>
            <a:tailEnd/>
          </a:ln>
        </p:spPr>
        <p:txBody>
          <a:bodyPr anchor="ctr">
            <a:spAutoFit/>
          </a:bodyPr>
          <a:lstStyle/>
          <a:p>
            <a:endParaRPr lang="en-US">
              <a:latin typeface="Constantia" pitchFamily="18" charset="0"/>
            </a:endParaRPr>
          </a:p>
        </p:txBody>
      </p:sp>
      <p:sp>
        <p:nvSpPr>
          <p:cNvPr id="276486" name="Oval 6"/>
          <p:cNvSpPr>
            <a:spLocks noChangeArrowheads="1"/>
          </p:cNvSpPr>
          <p:nvPr/>
        </p:nvSpPr>
        <p:spPr bwMode="auto">
          <a:xfrm>
            <a:off x="3581400" y="4572000"/>
            <a:ext cx="2438400" cy="2286000"/>
          </a:xfrm>
          <a:prstGeom prst="ellipse">
            <a:avLst/>
          </a:prstGeom>
          <a:solidFill>
            <a:srgbClr val="800080"/>
          </a:solidFill>
          <a:ln w="9525" algn="ctr">
            <a:solidFill>
              <a:schemeClr val="tx1"/>
            </a:solidFill>
            <a:round/>
            <a:headEnd/>
            <a:tailEnd/>
          </a:ln>
        </p:spPr>
        <p:txBody>
          <a:bodyPr anchor="ctr">
            <a:spAutoFit/>
          </a:bodyPr>
          <a:lstStyle/>
          <a:p>
            <a:endParaRPr lang="en-US">
              <a:latin typeface="Constantia" pitchFamily="18" charset="0"/>
            </a:endParaRPr>
          </a:p>
        </p:txBody>
      </p:sp>
      <p:sp>
        <p:nvSpPr>
          <p:cNvPr id="276487" name="Oval 7"/>
          <p:cNvSpPr>
            <a:spLocks noChangeArrowheads="1"/>
          </p:cNvSpPr>
          <p:nvPr/>
        </p:nvSpPr>
        <p:spPr bwMode="auto">
          <a:xfrm>
            <a:off x="1676400" y="3886200"/>
            <a:ext cx="2438400" cy="2286000"/>
          </a:xfrm>
          <a:prstGeom prst="ellipse">
            <a:avLst/>
          </a:prstGeom>
          <a:solidFill>
            <a:srgbClr val="FF6600"/>
          </a:solidFill>
          <a:ln w="9525" algn="ctr">
            <a:solidFill>
              <a:schemeClr val="tx1"/>
            </a:solidFill>
            <a:round/>
            <a:headEnd/>
            <a:tailEnd/>
          </a:ln>
        </p:spPr>
        <p:txBody>
          <a:bodyPr anchor="ctr">
            <a:spAutoFit/>
          </a:bodyPr>
          <a:lstStyle/>
          <a:p>
            <a:endParaRPr lang="en-US">
              <a:latin typeface="Constantia" pitchFamily="18" charset="0"/>
            </a:endParaRPr>
          </a:p>
        </p:txBody>
      </p:sp>
      <p:sp>
        <p:nvSpPr>
          <p:cNvPr id="276488" name="Oval 8"/>
          <p:cNvSpPr>
            <a:spLocks noChangeArrowheads="1"/>
          </p:cNvSpPr>
          <p:nvPr/>
        </p:nvSpPr>
        <p:spPr bwMode="auto">
          <a:xfrm>
            <a:off x="1752600" y="2057400"/>
            <a:ext cx="2286000" cy="2209800"/>
          </a:xfrm>
          <a:prstGeom prst="ellipse">
            <a:avLst/>
          </a:prstGeom>
          <a:solidFill>
            <a:srgbClr val="00FFFF"/>
          </a:solidFill>
          <a:ln w="9525" algn="ctr">
            <a:solidFill>
              <a:schemeClr val="tx1"/>
            </a:solidFill>
            <a:round/>
            <a:headEnd/>
            <a:tailEnd/>
          </a:ln>
        </p:spPr>
        <p:txBody>
          <a:bodyPr anchor="ctr">
            <a:spAutoFit/>
          </a:bodyPr>
          <a:lstStyle/>
          <a:p>
            <a:endParaRPr lang="en-US">
              <a:latin typeface="Constantia" pitchFamily="18" charset="0"/>
            </a:endParaRPr>
          </a:p>
        </p:txBody>
      </p:sp>
      <p:sp>
        <p:nvSpPr>
          <p:cNvPr id="137225" name="Text Box 9"/>
          <p:cNvSpPr txBox="1">
            <a:spLocks noChangeArrowheads="1"/>
          </p:cNvSpPr>
          <p:nvPr/>
        </p:nvSpPr>
        <p:spPr bwMode="auto">
          <a:xfrm>
            <a:off x="4140200" y="1752600"/>
            <a:ext cx="1358900" cy="646113"/>
          </a:xfrm>
          <a:prstGeom prst="rect">
            <a:avLst/>
          </a:prstGeom>
          <a:noFill/>
          <a:ln w="9525" algn="ctr">
            <a:noFill/>
            <a:miter lim="800000"/>
            <a:headEnd/>
            <a:tailEnd/>
          </a:ln>
        </p:spPr>
        <p:txBody>
          <a:bodyPr wrap="none">
            <a:spAutoFit/>
          </a:bodyPr>
          <a:lstStyle/>
          <a:p>
            <a:pPr algn="ctr"/>
            <a:r>
              <a:rPr lang="en-US">
                <a:latin typeface="Constantia" pitchFamily="18" charset="0"/>
              </a:rPr>
              <a:t>Energy </a:t>
            </a:r>
          </a:p>
          <a:p>
            <a:pPr algn="ctr"/>
            <a:r>
              <a:rPr lang="en-US">
                <a:latin typeface="Constantia" pitchFamily="18" charset="0"/>
              </a:rPr>
              <a:t>Metabolism</a:t>
            </a:r>
          </a:p>
        </p:txBody>
      </p:sp>
      <p:sp>
        <p:nvSpPr>
          <p:cNvPr id="137226" name="Text Box 10"/>
          <p:cNvSpPr txBox="1">
            <a:spLocks noChangeArrowheads="1"/>
          </p:cNvSpPr>
          <p:nvPr/>
        </p:nvSpPr>
        <p:spPr bwMode="auto">
          <a:xfrm>
            <a:off x="5867400" y="2667000"/>
            <a:ext cx="1279525" cy="646113"/>
          </a:xfrm>
          <a:prstGeom prst="rect">
            <a:avLst/>
          </a:prstGeom>
          <a:noFill/>
          <a:ln w="9525" algn="ctr">
            <a:noFill/>
            <a:miter lim="800000"/>
            <a:headEnd/>
            <a:tailEnd/>
          </a:ln>
        </p:spPr>
        <p:txBody>
          <a:bodyPr wrap="none">
            <a:spAutoFit/>
          </a:bodyPr>
          <a:lstStyle/>
          <a:p>
            <a:r>
              <a:rPr lang="en-US">
                <a:latin typeface="Constantia" pitchFamily="18" charset="0"/>
              </a:rPr>
              <a:t>Excitatory</a:t>
            </a:r>
          </a:p>
          <a:p>
            <a:r>
              <a:rPr lang="en-US">
                <a:latin typeface="Constantia" pitchFamily="18" charset="0"/>
              </a:rPr>
              <a:t>Glutamate</a:t>
            </a:r>
          </a:p>
        </p:txBody>
      </p:sp>
      <p:sp>
        <p:nvSpPr>
          <p:cNvPr id="137227" name="Text Box 11"/>
          <p:cNvSpPr txBox="1">
            <a:spLocks noChangeArrowheads="1"/>
          </p:cNvSpPr>
          <p:nvPr/>
        </p:nvSpPr>
        <p:spPr bwMode="auto">
          <a:xfrm>
            <a:off x="6083300" y="4419600"/>
            <a:ext cx="1206500" cy="923925"/>
          </a:xfrm>
          <a:prstGeom prst="rect">
            <a:avLst/>
          </a:prstGeom>
          <a:noFill/>
          <a:ln w="9525" algn="ctr">
            <a:noFill/>
            <a:miter lim="800000"/>
            <a:headEnd/>
            <a:tailEnd/>
          </a:ln>
        </p:spPr>
        <p:txBody>
          <a:bodyPr wrap="none">
            <a:spAutoFit/>
          </a:bodyPr>
          <a:lstStyle/>
          <a:p>
            <a:pPr algn="ctr"/>
            <a:r>
              <a:rPr lang="en-US">
                <a:latin typeface="Constantia" pitchFamily="18" charset="0"/>
              </a:rPr>
              <a:t>Calcium </a:t>
            </a:r>
          </a:p>
          <a:p>
            <a:pPr algn="ctr"/>
            <a:r>
              <a:rPr lang="en-US">
                <a:latin typeface="Constantia" pitchFamily="18" charset="0"/>
              </a:rPr>
              <a:t>Mediated </a:t>
            </a:r>
          </a:p>
          <a:p>
            <a:pPr algn="ctr"/>
            <a:r>
              <a:rPr lang="en-US">
                <a:latin typeface="Constantia" pitchFamily="18" charset="0"/>
              </a:rPr>
              <a:t>effects</a:t>
            </a:r>
          </a:p>
        </p:txBody>
      </p:sp>
      <p:sp>
        <p:nvSpPr>
          <p:cNvPr id="137228" name="Text Box 12"/>
          <p:cNvSpPr txBox="1">
            <a:spLocks noChangeArrowheads="1"/>
          </p:cNvSpPr>
          <p:nvPr/>
        </p:nvSpPr>
        <p:spPr bwMode="auto">
          <a:xfrm>
            <a:off x="3886200" y="5562600"/>
            <a:ext cx="1419225" cy="369888"/>
          </a:xfrm>
          <a:prstGeom prst="rect">
            <a:avLst/>
          </a:prstGeom>
          <a:noFill/>
          <a:ln w="9525" algn="ctr">
            <a:noFill/>
            <a:miter lim="800000"/>
            <a:headEnd/>
            <a:tailEnd/>
          </a:ln>
        </p:spPr>
        <p:txBody>
          <a:bodyPr wrap="none">
            <a:spAutoFit/>
          </a:bodyPr>
          <a:lstStyle/>
          <a:p>
            <a:r>
              <a:rPr lang="en-US">
                <a:latin typeface="Constantia" pitchFamily="18" charset="0"/>
              </a:rPr>
              <a:t>Nitric Oxide</a:t>
            </a:r>
          </a:p>
        </p:txBody>
      </p:sp>
      <p:sp>
        <p:nvSpPr>
          <p:cNvPr id="137229" name="Text Box 13"/>
          <p:cNvSpPr txBox="1">
            <a:spLocks noChangeArrowheads="1"/>
          </p:cNvSpPr>
          <p:nvPr/>
        </p:nvSpPr>
        <p:spPr bwMode="auto">
          <a:xfrm>
            <a:off x="1905000" y="4800600"/>
            <a:ext cx="1565275" cy="369888"/>
          </a:xfrm>
          <a:prstGeom prst="rect">
            <a:avLst/>
          </a:prstGeom>
          <a:noFill/>
          <a:ln w="9525" algn="ctr">
            <a:noFill/>
            <a:miter lim="800000"/>
            <a:headEnd/>
            <a:tailEnd/>
          </a:ln>
        </p:spPr>
        <p:txBody>
          <a:bodyPr wrap="none">
            <a:spAutoFit/>
          </a:bodyPr>
          <a:lstStyle/>
          <a:p>
            <a:r>
              <a:rPr lang="en-US">
                <a:latin typeface="Constantia" pitchFamily="18" charset="0"/>
              </a:rPr>
              <a:t>Free Radicals</a:t>
            </a:r>
          </a:p>
        </p:txBody>
      </p:sp>
      <p:sp>
        <p:nvSpPr>
          <p:cNvPr id="137230" name="Text Box 14"/>
          <p:cNvSpPr txBox="1">
            <a:spLocks noChangeArrowheads="1"/>
          </p:cNvSpPr>
          <p:nvPr/>
        </p:nvSpPr>
        <p:spPr bwMode="auto">
          <a:xfrm>
            <a:off x="2097088" y="2819400"/>
            <a:ext cx="1644650" cy="646113"/>
          </a:xfrm>
          <a:prstGeom prst="rect">
            <a:avLst/>
          </a:prstGeom>
          <a:noFill/>
          <a:ln w="9525" algn="ctr">
            <a:noFill/>
            <a:miter lim="800000"/>
            <a:headEnd/>
            <a:tailEnd/>
          </a:ln>
        </p:spPr>
        <p:txBody>
          <a:bodyPr wrap="none">
            <a:spAutoFit/>
          </a:bodyPr>
          <a:lstStyle/>
          <a:p>
            <a:pPr algn="ctr"/>
            <a:r>
              <a:rPr lang="en-US">
                <a:latin typeface="Constantia" pitchFamily="18" charset="0"/>
              </a:rPr>
              <a:t>Inflammatory </a:t>
            </a:r>
          </a:p>
          <a:p>
            <a:pPr algn="ctr"/>
            <a:r>
              <a:rPr lang="en-US">
                <a:latin typeface="Constantia" pitchFamily="18" charset="0"/>
              </a:rPr>
              <a:t>Mediators</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6483"/>
                                        </p:tgtEl>
                                        <p:attrNameLst>
                                          <p:attrName>style.visibility</p:attrName>
                                        </p:attrNameLst>
                                      </p:cBhvr>
                                      <p:to>
                                        <p:strVal val="visible"/>
                                      </p:to>
                                    </p:set>
                                    <p:animEffect transition="in" filter="circle(in)">
                                      <p:cBhvr>
                                        <p:cTn id="7" dur="1000"/>
                                        <p:tgtEl>
                                          <p:spTgt spid="2764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6484"/>
                                        </p:tgtEl>
                                        <p:attrNameLst>
                                          <p:attrName>style.visibility</p:attrName>
                                        </p:attrNameLst>
                                      </p:cBhvr>
                                      <p:to>
                                        <p:strVal val="visible"/>
                                      </p:to>
                                    </p:set>
                                    <p:animEffect transition="in" filter="wipe(down)">
                                      <p:cBhvr>
                                        <p:cTn id="12" dur="1000"/>
                                        <p:tgtEl>
                                          <p:spTgt spid="27648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276485"/>
                                        </p:tgtEl>
                                        <p:attrNameLst>
                                          <p:attrName>style.visibility</p:attrName>
                                        </p:attrNameLst>
                                      </p:cBhvr>
                                      <p:to>
                                        <p:strVal val="visible"/>
                                      </p:to>
                                    </p:set>
                                    <p:animEffect transition="in" filter="wedge">
                                      <p:cBhvr>
                                        <p:cTn id="17" dur="1000"/>
                                        <p:tgtEl>
                                          <p:spTgt spid="27648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6486"/>
                                        </p:tgtEl>
                                        <p:attrNameLst>
                                          <p:attrName>style.visibility</p:attrName>
                                        </p:attrNameLst>
                                      </p:cBhvr>
                                      <p:to>
                                        <p:strVal val="visible"/>
                                      </p:to>
                                    </p:set>
                                    <p:animEffect transition="in" filter="randombar(horizontal)">
                                      <p:cBhvr>
                                        <p:cTn id="22" dur="1000"/>
                                        <p:tgtEl>
                                          <p:spTgt spid="27648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76487"/>
                                        </p:tgtEl>
                                        <p:attrNameLst>
                                          <p:attrName>style.visibility</p:attrName>
                                        </p:attrNameLst>
                                      </p:cBhvr>
                                      <p:to>
                                        <p:strVal val="visible"/>
                                      </p:to>
                                    </p:set>
                                    <p:animEffect transition="in" filter="slide(fromBottom)">
                                      <p:cBhvr>
                                        <p:cTn id="27" dur="1000"/>
                                        <p:tgtEl>
                                          <p:spTgt spid="27648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76488"/>
                                        </p:tgtEl>
                                        <p:attrNameLst>
                                          <p:attrName>style.visibility</p:attrName>
                                        </p:attrNameLst>
                                      </p:cBhvr>
                                      <p:to>
                                        <p:strVal val="visible"/>
                                      </p:to>
                                    </p:set>
                                    <p:animEffect transition="in" filter="circle(in)">
                                      <p:cBhvr>
                                        <p:cTn id="32" dur="1000"/>
                                        <p:tgtEl>
                                          <p:spTgt spid="276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animBg="1"/>
      <p:bldP spid="276484" grpId="0" animBg="1"/>
      <p:bldP spid="276485" grpId="0" animBg="1"/>
      <p:bldP spid="276486" grpId="0" animBg="1"/>
      <p:bldP spid="276487" grpId="0" animBg="1"/>
      <p:bldP spid="27648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457200" y="76200"/>
            <a:ext cx="8229600" cy="2286000"/>
          </a:xfrm>
        </p:spPr>
        <p:txBody>
          <a:bodyPr/>
          <a:lstStyle/>
          <a:p>
            <a:pPr>
              <a:lnSpc>
                <a:spcPct val="150000"/>
              </a:lnSpc>
            </a:pPr>
            <a:r>
              <a:rPr lang="en-US" b="1" i="1" smtClean="0">
                <a:solidFill>
                  <a:srgbClr val="FF0000"/>
                </a:solidFill>
              </a:rPr>
              <a:t>“Early”</a:t>
            </a:r>
            <a:r>
              <a:rPr lang="en-US" b="1" smtClean="0">
                <a:solidFill>
                  <a:srgbClr val="FF0000"/>
                </a:solidFill>
              </a:rPr>
              <a:t/>
            </a:r>
            <a:br>
              <a:rPr lang="en-US" b="1" smtClean="0">
                <a:solidFill>
                  <a:srgbClr val="FF0000"/>
                </a:solidFill>
              </a:rPr>
            </a:br>
            <a:r>
              <a:rPr lang="en-US" b="1" smtClean="0">
                <a:solidFill>
                  <a:srgbClr val="FF0000"/>
                </a:solidFill>
              </a:rPr>
              <a:t> Neuro-protective strategies </a:t>
            </a:r>
          </a:p>
        </p:txBody>
      </p:sp>
      <p:pic>
        <p:nvPicPr>
          <p:cNvPr id="138243" name="Picture 1" descr="C:\Users\Admin\Desktop\ASPHYXIA import\cool-cap.jpg"/>
          <p:cNvPicPr>
            <a:picLocks noChangeAspect="1" noChangeArrowheads="1"/>
          </p:cNvPicPr>
          <p:nvPr/>
        </p:nvPicPr>
        <p:blipFill>
          <a:blip r:embed="rId2" cstate="print"/>
          <a:srcRect/>
          <a:stretch>
            <a:fillRect/>
          </a:stretch>
        </p:blipFill>
        <p:spPr bwMode="auto">
          <a:xfrm>
            <a:off x="1143000" y="2362200"/>
            <a:ext cx="70866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0" y="1066800"/>
            <a:ext cx="9144000" cy="762000"/>
          </a:xfrm>
        </p:spPr>
        <p:txBody>
          <a:bodyPr lIns="91440" rIns="91440" bIns="45720" anchor="t"/>
          <a:lstStyle/>
          <a:p>
            <a:pPr algn="ctr"/>
            <a:r>
              <a:rPr lang="en-US" sz="3600" b="1" smtClean="0">
                <a:solidFill>
                  <a:srgbClr val="030303"/>
                </a:solidFill>
                <a:ea typeface="Calibri" pitchFamily="34" charset="0"/>
                <a:cs typeface="Calibri" pitchFamily="34" charset="0"/>
              </a:rPr>
              <a:t>Therapeutic Hypothermia </a:t>
            </a:r>
          </a:p>
        </p:txBody>
      </p:sp>
      <p:sp>
        <p:nvSpPr>
          <p:cNvPr id="3" name="Content Placeholder 2"/>
          <p:cNvSpPr>
            <a:spLocks noGrp="1"/>
          </p:cNvSpPr>
          <p:nvPr>
            <p:ph idx="1"/>
          </p:nvPr>
        </p:nvSpPr>
        <p:spPr>
          <a:xfrm>
            <a:off x="533400" y="2209800"/>
            <a:ext cx="8229600" cy="4525963"/>
          </a:xfrm>
        </p:spPr>
        <p:txBody>
          <a:bodyPr>
            <a:normAutofit/>
          </a:bodyPr>
          <a:lstStyle/>
          <a:p>
            <a:pPr marL="274320" indent="-274320" fontAlgn="auto">
              <a:spcAft>
                <a:spcPts val="0"/>
              </a:spcAft>
              <a:buClr>
                <a:schemeClr val="accent3"/>
              </a:buClr>
              <a:buFont typeface="Wingdings 2"/>
              <a:buChar char=""/>
              <a:defRPr/>
            </a:pPr>
            <a:r>
              <a:rPr lang="en-US" b="1" dirty="0" smtClean="0">
                <a:solidFill>
                  <a:srgbClr val="030303"/>
                </a:solidFill>
                <a:latin typeface="Calibri"/>
                <a:ea typeface="ＭＳ Ｐゴシック" charset="0"/>
                <a:cs typeface="Calibri"/>
              </a:rPr>
              <a:t>Eligible neonates:</a:t>
            </a:r>
          </a:p>
          <a:p>
            <a:pPr marL="274320" indent="-274320" fontAlgn="auto">
              <a:spcAft>
                <a:spcPts val="0"/>
              </a:spcAft>
              <a:buClr>
                <a:schemeClr val="accent3"/>
              </a:buClr>
              <a:buFont typeface="Wingdings 2"/>
              <a:buChar char=""/>
              <a:defRPr/>
            </a:pPr>
            <a:endParaRPr lang="en-US" b="1" dirty="0" smtClean="0">
              <a:solidFill>
                <a:srgbClr val="030303"/>
              </a:solidFill>
              <a:latin typeface="Calibri"/>
              <a:ea typeface="ＭＳ Ｐゴシック" charset="0"/>
              <a:cs typeface="Calibri"/>
            </a:endParaRPr>
          </a:p>
          <a:p>
            <a:pPr marL="274320" indent="-274320" fontAlgn="auto">
              <a:spcAft>
                <a:spcPts val="0"/>
              </a:spcAft>
              <a:buClr>
                <a:schemeClr val="accent3"/>
              </a:buClr>
              <a:buFont typeface="Wingdings 2"/>
              <a:buChar char=""/>
              <a:defRPr/>
            </a:pPr>
            <a:r>
              <a:rPr lang="en-US" sz="2800" dirty="0" smtClean="0">
                <a:solidFill>
                  <a:srgbClr val="030303"/>
                </a:solidFill>
                <a:latin typeface="Calibri"/>
                <a:ea typeface="ＭＳ Ｐゴシック" charset="0"/>
                <a:cs typeface="Calibri"/>
              </a:rPr>
              <a:t>&gt;35 </a:t>
            </a:r>
            <a:r>
              <a:rPr lang="en-US" sz="2800" dirty="0">
                <a:solidFill>
                  <a:srgbClr val="030303"/>
                </a:solidFill>
                <a:latin typeface="Calibri"/>
                <a:ea typeface="ＭＳ Ｐゴシック" charset="0"/>
                <a:cs typeface="Calibri"/>
              </a:rPr>
              <a:t>weeks </a:t>
            </a:r>
            <a:r>
              <a:rPr lang="en-US" sz="2800" dirty="0" smtClean="0">
                <a:solidFill>
                  <a:srgbClr val="030303"/>
                </a:solidFill>
                <a:latin typeface="Calibri"/>
                <a:ea typeface="ＭＳ Ｐゴシック" charset="0"/>
                <a:cs typeface="Calibri"/>
              </a:rPr>
              <a:t>gestation</a:t>
            </a:r>
          </a:p>
          <a:p>
            <a:pPr marL="274320" indent="-274320" fontAlgn="auto">
              <a:spcAft>
                <a:spcPts val="0"/>
              </a:spcAft>
              <a:buClr>
                <a:schemeClr val="accent3"/>
              </a:buClr>
              <a:buFont typeface="Wingdings 2"/>
              <a:buChar char=""/>
              <a:defRPr/>
            </a:pPr>
            <a:r>
              <a:rPr lang="tr-TR" sz="2800" dirty="0">
                <a:solidFill>
                  <a:srgbClr val="030303"/>
                </a:solidFill>
                <a:latin typeface="Calibri"/>
                <a:ea typeface="ＭＳ Ｐゴシック" charset="0"/>
                <a:cs typeface="Calibri"/>
              </a:rPr>
              <a:t>&lt; 6hrs post </a:t>
            </a:r>
            <a:r>
              <a:rPr lang="tr-TR" sz="2800" dirty="0" err="1" smtClean="0">
                <a:solidFill>
                  <a:srgbClr val="030303"/>
                </a:solidFill>
                <a:latin typeface="Calibri"/>
                <a:ea typeface="ＭＳ Ｐゴシック" charset="0"/>
                <a:cs typeface="Calibri"/>
              </a:rPr>
              <a:t>birth</a:t>
            </a:r>
            <a:endParaRPr lang="tr-TR" sz="2800" dirty="0">
              <a:solidFill>
                <a:srgbClr val="030303"/>
              </a:solidFill>
              <a:latin typeface="Calibri"/>
              <a:ea typeface="ＭＳ Ｐゴシック" charset="0"/>
              <a:cs typeface="Calibri"/>
            </a:endParaRPr>
          </a:p>
          <a:p>
            <a:pPr marL="0" indent="0" fontAlgn="auto">
              <a:spcAft>
                <a:spcPts val="0"/>
              </a:spcAft>
              <a:buClr>
                <a:schemeClr val="accent3"/>
              </a:buClr>
              <a:buFontTx/>
              <a:buNone/>
              <a:defRPr/>
            </a:pPr>
            <a:endParaRPr lang="en-US" sz="2800" dirty="0" smtClean="0">
              <a:solidFill>
                <a:srgbClr val="030303"/>
              </a:solidFill>
              <a:latin typeface="Calibri"/>
              <a:ea typeface="ＭＳ Ｐゴシック" charset="0"/>
              <a:cs typeface="Calibri"/>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67544" y="476672"/>
            <a:ext cx="8229600" cy="639763"/>
          </a:xfrm>
        </p:spPr>
        <p:txBody>
          <a:bodyPr>
            <a:normAutofit fontScale="90000"/>
          </a:bodyPr>
          <a:lstStyle/>
          <a:p>
            <a:pPr fontAlgn="auto">
              <a:spcAft>
                <a:spcPts val="0"/>
              </a:spcAft>
              <a:defRPr/>
            </a:pPr>
            <a:r>
              <a:rPr lang="en-US" sz="4000" dirty="0" smtClean="0">
                <a:solidFill>
                  <a:srgbClr val="E98604"/>
                </a:solidFill>
              </a:rPr>
              <a:t>Early neurologic evaluation</a:t>
            </a:r>
          </a:p>
        </p:txBody>
      </p:sp>
      <p:graphicFrame>
        <p:nvGraphicFramePr>
          <p:cNvPr id="165988" name="Group 100"/>
          <p:cNvGraphicFramePr>
            <a:graphicFrameLocks noGrp="1"/>
          </p:cNvGraphicFramePr>
          <p:nvPr>
            <p:ph type="tbl" idx="1"/>
          </p:nvPr>
        </p:nvGraphicFramePr>
        <p:xfrm>
          <a:off x="971601" y="1097279"/>
          <a:ext cx="7848870" cy="5760720"/>
        </p:xfrm>
        <a:graphic>
          <a:graphicData uri="http://schemas.openxmlformats.org/drawingml/2006/table">
            <a:tbl>
              <a:tblPr/>
              <a:tblGrid>
                <a:gridCol w="2616290"/>
                <a:gridCol w="2616290"/>
                <a:gridCol w="2616290"/>
              </a:tblGrid>
              <a:tr h="3585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Category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Signs of Encephalopathy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5850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Moderate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Severe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Consciousness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Lethargic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Stupor/coma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Spontaneous activity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Decreased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None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2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Posture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Distal flexion, complete 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Decerebrate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Hypotonia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Flaccid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Primitive reflexes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58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Suck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Weak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Absent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Moro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Incomplete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Absent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Autonomic system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6342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Pupils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Constricted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Deviated/Dilated/Non-reactive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Heart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Bradycardia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Variable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Respiration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Periodic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Apnea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6589</TotalTime>
  <Words>5548</Words>
  <Application>Microsoft Office PowerPoint</Application>
  <PresentationFormat>On-screen Show (4:3)</PresentationFormat>
  <Paragraphs>1029</Paragraphs>
  <Slides>157</Slides>
  <Notes>22</Notes>
  <HiddenSlides>0</HiddenSlides>
  <MMClips>0</MMClips>
  <ScaleCrop>false</ScaleCrop>
  <HeadingPairs>
    <vt:vector size="4" baseType="variant">
      <vt:variant>
        <vt:lpstr>Theme</vt:lpstr>
      </vt:variant>
      <vt:variant>
        <vt:i4>1</vt:i4>
      </vt:variant>
      <vt:variant>
        <vt:lpstr>Slide Titles</vt:lpstr>
      </vt:variant>
      <vt:variant>
        <vt:i4>157</vt:i4>
      </vt:variant>
    </vt:vector>
  </HeadingPairs>
  <TitlesOfParts>
    <vt:vector size="158" baseType="lpstr">
      <vt:lpstr>Flow</vt:lpstr>
      <vt:lpstr>Slide 1</vt:lpstr>
      <vt:lpstr>Slide 2</vt:lpstr>
      <vt:lpstr>Slide 3</vt:lpstr>
      <vt:lpstr>Slide 4</vt:lpstr>
      <vt:lpstr>What is asphyxia  ? </vt:lpstr>
      <vt:lpstr>Slide 6</vt:lpstr>
      <vt:lpstr>What is sentinel events???</vt:lpstr>
      <vt:lpstr>RISK FACTORS - HIE</vt:lpstr>
      <vt:lpstr>  Preconceptional</vt:lpstr>
      <vt:lpstr>Antenatal risk factors</vt:lpstr>
      <vt:lpstr>   Intrapartum risk factors</vt:lpstr>
      <vt:lpstr>   Maternal pyrexia and CP</vt:lpstr>
      <vt:lpstr> Chorioamninitis –risk factors</vt:lpstr>
      <vt:lpstr>Role of cytokines -?? Final common pathways.</vt:lpstr>
      <vt:lpstr>Slide 15</vt:lpstr>
      <vt:lpstr>Slide 16</vt:lpstr>
      <vt:lpstr>Slide 17</vt:lpstr>
      <vt:lpstr>Slide 18</vt:lpstr>
      <vt:lpstr> assessment of fetal well being</vt:lpstr>
      <vt:lpstr>Sequential Changes in Tests of Fetal well being</vt:lpstr>
      <vt:lpstr>Biophysical profile</vt:lpstr>
      <vt:lpstr>Scoring and management</vt:lpstr>
      <vt:lpstr>Biophysical profile</vt:lpstr>
      <vt:lpstr>Doppler Velocimetry</vt:lpstr>
      <vt:lpstr>Slide 25</vt:lpstr>
      <vt:lpstr>PRINCIPAL OF DOPPLER STUDY</vt:lpstr>
      <vt:lpstr>EVIDENCE – DOPPLER STUDY</vt:lpstr>
      <vt:lpstr>Fetal pH</vt:lpstr>
      <vt:lpstr>Classification of fetal scalp Ph value</vt:lpstr>
      <vt:lpstr>Fetal Pulse Oximetry </vt:lpstr>
      <vt:lpstr>EVIDENCE STUDY-FPO</vt:lpstr>
      <vt:lpstr>Slide 32</vt:lpstr>
      <vt:lpstr>Slide 33</vt:lpstr>
      <vt:lpstr>FPO- 2012 COCHRANE EVIDENCE</vt:lpstr>
      <vt:lpstr>NIRS(near infrared spectroscopy)</vt:lpstr>
      <vt:lpstr>NIRS 2012 COCHRANE EVIDENCE</vt:lpstr>
      <vt:lpstr>Slide 37</vt:lpstr>
      <vt:lpstr>       PATHOPHYSIOLOGY</vt:lpstr>
      <vt:lpstr>Slide 39</vt:lpstr>
      <vt:lpstr>Slide 40</vt:lpstr>
      <vt:lpstr>      Cellular Mechanisms of Brain Injury-            Biochemical </vt:lpstr>
      <vt:lpstr>Conceptual Model of HIE</vt:lpstr>
      <vt:lpstr>      Cellular Mechanisms of Brain Injury- Biochemical </vt:lpstr>
      <vt:lpstr>Slide 44</vt:lpstr>
      <vt:lpstr>Role of Energy Failure </vt:lpstr>
      <vt:lpstr>      Cellular Mechanisms of Brain Injury- Biochemical </vt:lpstr>
      <vt:lpstr>Slide 47</vt:lpstr>
      <vt:lpstr>Slide 48</vt:lpstr>
      <vt:lpstr>      Cellular Mechanisms of Brain Injury- Biochemical </vt:lpstr>
      <vt:lpstr>Slide 50</vt:lpstr>
      <vt:lpstr>      Cellular Mechanisms of Brain Injury-            Biochemical </vt:lpstr>
      <vt:lpstr>Free radicles</vt:lpstr>
      <vt:lpstr>Free radicles</vt:lpstr>
      <vt:lpstr>EFFECT OF ROS</vt:lpstr>
      <vt:lpstr>      Cellular Mechanisms of Brain Injury- Biochemical </vt:lpstr>
      <vt:lpstr>Slide 56</vt:lpstr>
      <vt:lpstr>Role of Inflammation-Cytokines</vt:lpstr>
      <vt:lpstr>Gender difference </vt:lpstr>
      <vt:lpstr>Slide 59</vt:lpstr>
      <vt:lpstr>Neuropathological Varieties</vt:lpstr>
      <vt:lpstr>Neuropathological patterns</vt:lpstr>
      <vt:lpstr>Neuropathological Varieties</vt:lpstr>
      <vt:lpstr>SNN – BGT(BASAL GANGLIA THALAMUS) PATTERN</vt:lpstr>
      <vt:lpstr> POSTERIOR LIMB OF INTERNAL CAPSULE  (PLIC)</vt:lpstr>
      <vt:lpstr>Neuropathological Varieties</vt:lpstr>
      <vt:lpstr>     watershed infarcts</vt:lpstr>
      <vt:lpstr>Slide 67</vt:lpstr>
      <vt:lpstr>Neuropathological Varieties</vt:lpstr>
      <vt:lpstr>Neuropathological Varieties</vt:lpstr>
      <vt:lpstr>   Focal &amp; multifocal          ischemic necrosis</vt:lpstr>
      <vt:lpstr>Slide 71</vt:lpstr>
      <vt:lpstr>     Management OF HIE</vt:lpstr>
      <vt:lpstr>Neurological assessment  Classification of HIE (Levene)</vt:lpstr>
      <vt:lpstr>Slide 74</vt:lpstr>
      <vt:lpstr> Kidney is a window to the brain.</vt:lpstr>
      <vt:lpstr>Slide 76</vt:lpstr>
      <vt:lpstr>Delivery room  Management </vt:lpstr>
      <vt:lpstr>Normal umbilical cord blood PH and blood gas values in term newborns</vt:lpstr>
      <vt:lpstr>Slide 79</vt:lpstr>
      <vt:lpstr>Slide 80</vt:lpstr>
      <vt:lpstr> INVESTIGATION</vt:lpstr>
      <vt:lpstr>2ND LINE IX</vt:lpstr>
      <vt:lpstr>3rd line Ix</vt:lpstr>
      <vt:lpstr>Neurological monitoring</vt:lpstr>
      <vt:lpstr>Slide 85</vt:lpstr>
      <vt:lpstr>Temperature monitoring</vt:lpstr>
      <vt:lpstr>Ventilation and Oxygenation              O2</vt:lpstr>
      <vt:lpstr>Indications for ventilation                                                                               CO2 </vt:lpstr>
      <vt:lpstr>Cardiac dysfunction</vt:lpstr>
      <vt:lpstr>nirs</vt:lpstr>
      <vt:lpstr>Slide 91</vt:lpstr>
      <vt:lpstr>FLUID  &amp; Metabolism</vt:lpstr>
      <vt:lpstr>Coagulopathy and other organ damage</vt:lpstr>
      <vt:lpstr>Slide 94</vt:lpstr>
      <vt:lpstr>Timeframe of potential strategies for neuroprotection</vt:lpstr>
      <vt:lpstr>HIE : PROPOSED INTERVENTIONS </vt:lpstr>
      <vt:lpstr>“Early”  Neuro-protective strategies </vt:lpstr>
      <vt:lpstr>Therapeutic Hypothermia </vt:lpstr>
      <vt:lpstr>Early neurologic evaluation</vt:lpstr>
      <vt:lpstr>Slide 100</vt:lpstr>
      <vt:lpstr>Slide 101</vt:lpstr>
      <vt:lpstr>Slide 102</vt:lpstr>
      <vt:lpstr>Slide 103</vt:lpstr>
      <vt:lpstr>Slide 104</vt:lpstr>
      <vt:lpstr>Slide 105</vt:lpstr>
      <vt:lpstr>Slide 106</vt:lpstr>
      <vt:lpstr>Slide 107</vt:lpstr>
      <vt:lpstr>WHOLE BODY COOLING</vt:lpstr>
      <vt:lpstr>Slide 109</vt:lpstr>
      <vt:lpstr>HYPOTHERMIA-RCTs</vt:lpstr>
      <vt:lpstr>Hypothermia: systematic review and meta analysis: Prakash Shah, Canada 2010</vt:lpstr>
      <vt:lpstr>Hypothermia: systematic review and meta analysis: Prakash Shah, Canada 2010</vt:lpstr>
      <vt:lpstr>Additional neuroprotective agents</vt:lpstr>
      <vt:lpstr>ERYTHROPOIETIN –  HOW IT WORKS??</vt:lpstr>
      <vt:lpstr>EPO –EVIDENCE </vt:lpstr>
      <vt:lpstr>Zhengzhou University, Zhengzhou, China</vt:lpstr>
      <vt:lpstr>Slide 117</vt:lpstr>
      <vt:lpstr>       Xenon</vt:lpstr>
      <vt:lpstr>What is xenon?</vt:lpstr>
      <vt:lpstr>How xenon is helpful in HIE?</vt:lpstr>
      <vt:lpstr>Slide 121</vt:lpstr>
      <vt:lpstr>Slide 122</vt:lpstr>
      <vt:lpstr>‘      Does xenon provide additional          neuroprotection if used in combination         with therapeutic hypothermia?’ </vt:lpstr>
      <vt:lpstr>      Topiramate</vt:lpstr>
      <vt:lpstr>Slide 125</vt:lpstr>
      <vt:lpstr>Slide 126</vt:lpstr>
      <vt:lpstr>STUDY PROTOCOL</vt:lpstr>
      <vt:lpstr>RESULT</vt:lpstr>
      <vt:lpstr>LEVETERACETAM  NEUROPROTECTIVE AGENT</vt:lpstr>
      <vt:lpstr>LEV – AS NEUROPROTECTIVE AGENT</vt:lpstr>
      <vt:lpstr>Slide 131</vt:lpstr>
      <vt:lpstr>LEV – AS NEUROPROTECTIVE AGENT</vt:lpstr>
      <vt:lpstr>Viagra on pulmonary hypertension</vt:lpstr>
      <vt:lpstr>Viagra and HIE follow up</vt:lpstr>
      <vt:lpstr>AUTOLOGUS UC BLOOD– STEM CELL</vt:lpstr>
      <vt:lpstr>AUTOLOGUS UC BLOOD– STEM CELL</vt:lpstr>
      <vt:lpstr>Slide 137</vt:lpstr>
      <vt:lpstr>Slide 138</vt:lpstr>
      <vt:lpstr>Prognosis in HIE</vt:lpstr>
      <vt:lpstr>       Amplitude Integrated EEG</vt:lpstr>
      <vt:lpstr>PROTON MRS –Evaluation of cerebral energy metabolism</vt:lpstr>
      <vt:lpstr>.   Normal neonatal proton spectra</vt:lpstr>
      <vt:lpstr>Slide 143</vt:lpstr>
      <vt:lpstr>Slide 144</vt:lpstr>
      <vt:lpstr>    RESISTIVE INDEX(RI) </vt:lpstr>
      <vt:lpstr>Role of MRI</vt:lpstr>
      <vt:lpstr>   sites of abnormality</vt:lpstr>
      <vt:lpstr>       NORMAL   PLIC NORMAL POSTERIOR LIMB OF INTERNAL CAPSULE   </vt:lpstr>
      <vt:lpstr> NORMAL  BASAL GANGLIA AND THALAMUS   BGT</vt:lpstr>
      <vt:lpstr>Slide 150</vt:lpstr>
      <vt:lpstr>Mild;  Focal with normal PLIC </vt:lpstr>
      <vt:lpstr>Slide 152</vt:lpstr>
      <vt:lpstr>Slide 153</vt:lpstr>
      <vt:lpstr>Slide 154</vt:lpstr>
      <vt:lpstr>Slide 155</vt:lpstr>
      <vt:lpstr>Slide 156</vt:lpstr>
      <vt:lpstr>Slide 157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Dr.Rajiv</dc:creator>
  <cp:lastModifiedBy>Windows User</cp:lastModifiedBy>
  <cp:revision>366</cp:revision>
  <dcterms:created xsi:type="dcterms:W3CDTF">2014-05-08T12:05:33Z</dcterms:created>
  <dcterms:modified xsi:type="dcterms:W3CDTF">2014-05-15T20:29:10Z</dcterms:modified>
</cp:coreProperties>
</file>